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305" r:id="rId7"/>
    <p:sldId id="262" r:id="rId8"/>
  </p:sldIdLst>
  <p:sldSz cx="9144000" cy="5143500" type="screen16x9"/>
  <p:notesSz cx="6858000" cy="9144000"/>
  <p:embeddedFontLst>
    <p:embeddedFont>
      <p:font typeface="Space Mono" charset="0"/>
      <p:regular r:id="rId10"/>
      <p:bold r:id="rId11"/>
      <p:italic r:id="rId12"/>
      <p:boldItalic r:id="rId13"/>
    </p:embeddedFont>
    <p:embeddedFont>
      <p:font typeface="Roboto Condensed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16BBB99C-4A9A-45D0-B0ED-6A6FD7C4043F}">
  <a:tblStyle styleId="{16BBB99C-4A9A-45D0-B0ED-6A6FD7C4043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265" autoAdjust="0"/>
  </p:normalViewPr>
  <p:slideViewPr>
    <p:cSldViewPr>
      <p:cViewPr varScale="1">
        <p:scale>
          <a:sx n="143" d="100"/>
          <a:sy n="143" d="100"/>
        </p:scale>
        <p:origin x="-858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hdphoto1.wdp>
</file>

<file path=ppt/media/hdphoto2.wdp>
</file>

<file path=ppt/media/image1.jpg>
</file>

<file path=ppt/media/image10.png>
</file>

<file path=ppt/media/image2.jpg>
</file>

<file path=ppt/media/image3.png>
</file>

<file path=ppt/media/image4.jpg>
</file>

<file path=ppt/media/image5.jpg>
</file>

<file path=ppt/media/image6.png>
</file>

<file path=ppt/media/image7.gif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727071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aefc079dd7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aefc079dd7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b0044d3a7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b0044d3a7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efc079dd7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aefc079dd7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aefc079dd7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aefc079dd7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aefc079dd7_0_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aefc079dd7_0_4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a7a7e9b2d2_0_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a7a7e9b2d2_0_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56300" y="1163850"/>
            <a:ext cx="6020700" cy="18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56300" y="3004050"/>
            <a:ext cx="51636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263450" y="2916038"/>
            <a:ext cx="66171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963925" y="3437388"/>
            <a:ext cx="5216100" cy="449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3502350" y="1256413"/>
            <a:ext cx="2139300" cy="11715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2767025" y="1459200"/>
            <a:ext cx="3609900" cy="10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2420375" y="2675550"/>
            <a:ext cx="4303200" cy="12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2" hasCustomPrompt="1"/>
          </p:nvPr>
        </p:nvSpPr>
        <p:spPr>
          <a:xfrm>
            <a:off x="599501" y="1272347"/>
            <a:ext cx="9300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1548626" y="1283950"/>
            <a:ext cx="26793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3"/>
          </p:nvPr>
        </p:nvSpPr>
        <p:spPr>
          <a:xfrm>
            <a:off x="1548626" y="1752175"/>
            <a:ext cx="26793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4" hasCustomPrompt="1"/>
          </p:nvPr>
        </p:nvSpPr>
        <p:spPr>
          <a:xfrm>
            <a:off x="599501" y="2397172"/>
            <a:ext cx="9300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5"/>
          </p:nvPr>
        </p:nvSpPr>
        <p:spPr>
          <a:xfrm>
            <a:off x="1548626" y="2408775"/>
            <a:ext cx="26793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1548626" y="2877000"/>
            <a:ext cx="26814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599501" y="3521997"/>
            <a:ext cx="9300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1548625" y="3533600"/>
            <a:ext cx="26793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9" hasCustomPrompt="1"/>
          </p:nvPr>
        </p:nvSpPr>
        <p:spPr>
          <a:xfrm>
            <a:off x="4817875" y="1272347"/>
            <a:ext cx="9300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3"/>
          </p:nvPr>
        </p:nvSpPr>
        <p:spPr>
          <a:xfrm>
            <a:off x="5766900" y="1283950"/>
            <a:ext cx="26814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4"/>
          </p:nvPr>
        </p:nvSpPr>
        <p:spPr>
          <a:xfrm>
            <a:off x="5766900" y="1752175"/>
            <a:ext cx="26814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5" hasCustomPrompt="1"/>
          </p:nvPr>
        </p:nvSpPr>
        <p:spPr>
          <a:xfrm>
            <a:off x="4817875" y="2397172"/>
            <a:ext cx="9300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Space Mono"/>
              <a:buNone/>
              <a:defRPr sz="48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6"/>
          </p:nvPr>
        </p:nvSpPr>
        <p:spPr>
          <a:xfrm>
            <a:off x="5766900" y="2408775"/>
            <a:ext cx="26793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Space Mono"/>
              <a:buNone/>
              <a:defRPr sz="20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7"/>
          </p:nvPr>
        </p:nvSpPr>
        <p:spPr>
          <a:xfrm>
            <a:off x="5766900" y="2877000"/>
            <a:ext cx="26793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8"/>
          </p:nvPr>
        </p:nvSpPr>
        <p:spPr>
          <a:xfrm>
            <a:off x="1548626" y="4003450"/>
            <a:ext cx="26793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1963950" y="3474150"/>
            <a:ext cx="52161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Mono"/>
              <a:buNone/>
              <a:defRPr sz="18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Mono"/>
              <a:buNone/>
              <a:defRPr sz="18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Mono"/>
              <a:buNone/>
              <a:defRPr sz="18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Mono"/>
              <a:buNone/>
              <a:defRPr sz="18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Mono"/>
              <a:buNone/>
              <a:defRPr sz="18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Mono"/>
              <a:buNone/>
              <a:defRPr sz="18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Mono"/>
              <a:buNone/>
              <a:defRPr sz="18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Mono"/>
              <a:buNone/>
              <a:defRPr sz="1800" b="1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ubTitle" idx="1"/>
          </p:nvPr>
        </p:nvSpPr>
        <p:spPr>
          <a:xfrm>
            <a:off x="2331675" y="1822000"/>
            <a:ext cx="4480500" cy="1361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9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body" idx="1"/>
          </p:nvPr>
        </p:nvSpPr>
        <p:spPr>
          <a:xfrm>
            <a:off x="720000" y="1334954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xfrm>
            <a:off x="1652750" y="1246850"/>
            <a:ext cx="2338800" cy="3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body" idx="2"/>
          </p:nvPr>
        </p:nvSpPr>
        <p:spPr>
          <a:xfrm>
            <a:off x="4448925" y="1246850"/>
            <a:ext cx="3190200" cy="3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Mono"/>
              <a:buNone/>
              <a:defRPr sz="2800" b="1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"/>
              <a:buChar char="●"/>
              <a:defRPr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Char char="○"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Char char="■"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Char char="●"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Char char="○"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Char char="■"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Char char="●"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"/>
              <a:buChar char="○"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Condensed"/>
              <a:buChar char="■"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62" r:id="rId6"/>
    <p:sldLayoutId id="2147483668" r:id="rId7"/>
    <p:sldLayoutId id="2147483669" r:id="rId8"/>
    <p:sldLayoutId id="214748367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31"/>
          <p:cNvPicPr preferRelativeResize="0"/>
          <p:nvPr/>
        </p:nvPicPr>
        <p:blipFill rotWithShape="1">
          <a:blip r:embed="rId3">
            <a:alphaModFix/>
          </a:blip>
          <a:srcRect l="14418" t="14301" r="16228" b="16374"/>
          <a:stretch/>
        </p:blipFill>
        <p:spPr>
          <a:xfrm rot="476422">
            <a:off x="-1135918" y="-1400958"/>
            <a:ext cx="3062058" cy="3060869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3" name="Google Shape;143;p31"/>
          <p:cNvSpPr txBox="1">
            <a:spLocks noGrp="1"/>
          </p:cNvSpPr>
          <p:nvPr>
            <p:ph type="ctrTitle"/>
          </p:nvPr>
        </p:nvSpPr>
        <p:spPr>
          <a:xfrm>
            <a:off x="1656300" y="1163850"/>
            <a:ext cx="6020700" cy="18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A500"/>
                </a:solidFill>
              </a:rPr>
              <a:t>TWINKLE TWINKLE</a:t>
            </a:r>
            <a:br>
              <a:rPr lang="en" dirty="0" smtClean="0">
                <a:solidFill>
                  <a:srgbClr val="FFA500"/>
                </a:solidFill>
              </a:rPr>
            </a:br>
            <a:r>
              <a:rPr lang="en" dirty="0" smtClean="0">
                <a:solidFill>
                  <a:srgbClr val="FFA500"/>
                </a:solidFill>
              </a:rPr>
              <a:t>LITTLE STAR</a:t>
            </a:r>
            <a:endParaRPr dirty="0">
              <a:solidFill>
                <a:srgbClr val="FFA500"/>
              </a:solidFill>
            </a:endParaRPr>
          </a:p>
        </p:txBody>
      </p:sp>
      <p:sp>
        <p:nvSpPr>
          <p:cNvPr id="144" name="Google Shape;144;p31"/>
          <p:cNvSpPr txBox="1">
            <a:spLocks noGrp="1"/>
          </p:cNvSpPr>
          <p:nvPr>
            <p:ph type="subTitle" idx="1"/>
          </p:nvPr>
        </p:nvSpPr>
        <p:spPr>
          <a:xfrm>
            <a:off x="1763688" y="3192852"/>
            <a:ext cx="51636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INTERGALATIC Team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45" name="Google Shape;145;p31"/>
          <p:cNvGrpSpPr/>
          <p:nvPr/>
        </p:nvGrpSpPr>
        <p:grpSpPr>
          <a:xfrm>
            <a:off x="-3899629" y="1515750"/>
            <a:ext cx="362199" cy="740102"/>
            <a:chOff x="1129671" y="3124025"/>
            <a:chExt cx="362199" cy="740102"/>
          </a:xfrm>
        </p:grpSpPr>
        <p:sp>
          <p:nvSpPr>
            <p:cNvPr id="146" name="Google Shape;146;p31"/>
            <p:cNvSpPr/>
            <p:nvPr/>
          </p:nvSpPr>
          <p:spPr>
            <a:xfrm>
              <a:off x="1129671" y="3592212"/>
              <a:ext cx="121052" cy="271915"/>
            </a:xfrm>
            <a:custGeom>
              <a:avLst/>
              <a:gdLst/>
              <a:ahLst/>
              <a:cxnLst/>
              <a:rect l="l" t="t" r="r" b="b"/>
              <a:pathLst>
                <a:path w="1141" h="2563" extrusionOk="0">
                  <a:moveTo>
                    <a:pt x="837" y="0"/>
                  </a:moveTo>
                  <a:cubicBezTo>
                    <a:pt x="827" y="0"/>
                    <a:pt x="817" y="4"/>
                    <a:pt x="806" y="12"/>
                  </a:cubicBezTo>
                  <a:cubicBezTo>
                    <a:pt x="0" y="605"/>
                    <a:pt x="27" y="1657"/>
                    <a:pt x="300" y="2516"/>
                  </a:cubicBezTo>
                  <a:cubicBezTo>
                    <a:pt x="312" y="2548"/>
                    <a:pt x="337" y="2563"/>
                    <a:pt x="361" y="2563"/>
                  </a:cubicBezTo>
                  <a:cubicBezTo>
                    <a:pt x="392" y="2563"/>
                    <a:pt x="423" y="2540"/>
                    <a:pt x="427" y="2503"/>
                  </a:cubicBezTo>
                  <a:cubicBezTo>
                    <a:pt x="473" y="1910"/>
                    <a:pt x="533" y="1271"/>
                    <a:pt x="1086" y="924"/>
                  </a:cubicBezTo>
                  <a:cubicBezTo>
                    <a:pt x="1141" y="886"/>
                    <a:pt x="1110" y="806"/>
                    <a:pt x="1056" y="806"/>
                  </a:cubicBezTo>
                  <a:cubicBezTo>
                    <a:pt x="1044" y="806"/>
                    <a:pt x="1032" y="810"/>
                    <a:pt x="1019" y="818"/>
                  </a:cubicBezTo>
                  <a:cubicBezTo>
                    <a:pt x="538" y="1118"/>
                    <a:pt x="394" y="1630"/>
                    <a:pt x="332" y="2157"/>
                  </a:cubicBezTo>
                  <a:lnTo>
                    <a:pt x="332" y="2157"/>
                  </a:lnTo>
                  <a:cubicBezTo>
                    <a:pt x="167" y="1425"/>
                    <a:pt x="213" y="598"/>
                    <a:pt x="866" y="118"/>
                  </a:cubicBezTo>
                  <a:cubicBezTo>
                    <a:pt x="921" y="80"/>
                    <a:pt x="885" y="0"/>
                    <a:pt x="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1"/>
            <p:cNvSpPr/>
            <p:nvPr/>
          </p:nvSpPr>
          <p:spPr>
            <a:xfrm>
              <a:off x="1352040" y="3560703"/>
              <a:ext cx="139830" cy="276053"/>
            </a:xfrm>
            <a:custGeom>
              <a:avLst/>
              <a:gdLst/>
              <a:ahLst/>
              <a:cxnLst/>
              <a:rect l="l" t="t" r="r" b="b"/>
              <a:pathLst>
                <a:path w="1318" h="2602" extrusionOk="0">
                  <a:moveTo>
                    <a:pt x="163" y="0"/>
                  </a:moveTo>
                  <a:cubicBezTo>
                    <a:pt x="107" y="0"/>
                    <a:pt x="72" y="83"/>
                    <a:pt x="129" y="122"/>
                  </a:cubicBezTo>
                  <a:cubicBezTo>
                    <a:pt x="904" y="584"/>
                    <a:pt x="1138" y="1382"/>
                    <a:pt x="993" y="2212"/>
                  </a:cubicBezTo>
                  <a:lnTo>
                    <a:pt x="993" y="2212"/>
                  </a:lnTo>
                  <a:cubicBezTo>
                    <a:pt x="879" y="1679"/>
                    <a:pt x="632" y="1187"/>
                    <a:pt x="122" y="922"/>
                  </a:cubicBezTo>
                  <a:cubicBezTo>
                    <a:pt x="111" y="915"/>
                    <a:pt x="100" y="913"/>
                    <a:pt x="90" y="913"/>
                  </a:cubicBezTo>
                  <a:cubicBezTo>
                    <a:pt x="34" y="913"/>
                    <a:pt x="0" y="994"/>
                    <a:pt x="62" y="1028"/>
                  </a:cubicBezTo>
                  <a:cubicBezTo>
                    <a:pt x="628" y="1328"/>
                    <a:pt x="848" y="1934"/>
                    <a:pt x="921" y="2540"/>
                  </a:cubicBezTo>
                  <a:cubicBezTo>
                    <a:pt x="925" y="2578"/>
                    <a:pt x="957" y="2601"/>
                    <a:pt x="988" y="2601"/>
                  </a:cubicBezTo>
                  <a:cubicBezTo>
                    <a:pt x="1011" y="2601"/>
                    <a:pt x="1033" y="2588"/>
                    <a:pt x="1041" y="2560"/>
                  </a:cubicBezTo>
                  <a:cubicBezTo>
                    <a:pt x="1043" y="2553"/>
                    <a:pt x="1045" y="2547"/>
                    <a:pt x="1047" y="2540"/>
                  </a:cubicBezTo>
                  <a:lnTo>
                    <a:pt x="1047" y="2540"/>
                  </a:lnTo>
                  <a:cubicBezTo>
                    <a:pt x="1047" y="2540"/>
                    <a:pt x="1048" y="2540"/>
                    <a:pt x="1048" y="2540"/>
                  </a:cubicBezTo>
                  <a:cubicBezTo>
                    <a:pt x="1048" y="2539"/>
                    <a:pt x="1048" y="2538"/>
                    <a:pt x="1048" y="2537"/>
                  </a:cubicBezTo>
                  <a:lnTo>
                    <a:pt x="1048" y="2537"/>
                  </a:lnTo>
                  <a:cubicBezTo>
                    <a:pt x="1318" y="1546"/>
                    <a:pt x="1107" y="558"/>
                    <a:pt x="195" y="9"/>
                  </a:cubicBezTo>
                  <a:cubicBezTo>
                    <a:pt x="184" y="3"/>
                    <a:pt x="173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1"/>
            <p:cNvSpPr/>
            <p:nvPr/>
          </p:nvSpPr>
          <p:spPr>
            <a:xfrm>
              <a:off x="1197464" y="3124025"/>
              <a:ext cx="170385" cy="699468"/>
            </a:xfrm>
            <a:custGeom>
              <a:avLst/>
              <a:gdLst/>
              <a:ahLst/>
              <a:cxnLst/>
              <a:rect l="l" t="t" r="r" b="b"/>
              <a:pathLst>
                <a:path w="1606" h="6593" extrusionOk="0">
                  <a:moveTo>
                    <a:pt x="454" y="222"/>
                  </a:moveTo>
                  <a:cubicBezTo>
                    <a:pt x="1046" y="1258"/>
                    <a:pt x="1362" y="2442"/>
                    <a:pt x="1439" y="3632"/>
                  </a:cubicBezTo>
                  <a:cubicBezTo>
                    <a:pt x="1479" y="4185"/>
                    <a:pt x="1459" y="4738"/>
                    <a:pt x="1426" y="5284"/>
                  </a:cubicBezTo>
                  <a:cubicBezTo>
                    <a:pt x="1413" y="5510"/>
                    <a:pt x="1393" y="5737"/>
                    <a:pt x="1366" y="5970"/>
                  </a:cubicBezTo>
                  <a:cubicBezTo>
                    <a:pt x="1366" y="5981"/>
                    <a:pt x="1336" y="6451"/>
                    <a:pt x="1188" y="6451"/>
                  </a:cubicBezTo>
                  <a:cubicBezTo>
                    <a:pt x="1164" y="6451"/>
                    <a:pt x="1137" y="6439"/>
                    <a:pt x="1106" y="6410"/>
                  </a:cubicBezTo>
                  <a:lnTo>
                    <a:pt x="1106" y="6410"/>
                  </a:lnTo>
                  <a:cubicBezTo>
                    <a:pt x="1106" y="6410"/>
                    <a:pt x="1106" y="6410"/>
                    <a:pt x="1106" y="6410"/>
                  </a:cubicBezTo>
                  <a:cubicBezTo>
                    <a:pt x="507" y="5657"/>
                    <a:pt x="314" y="4671"/>
                    <a:pt x="254" y="3732"/>
                  </a:cubicBezTo>
                  <a:cubicBezTo>
                    <a:pt x="171" y="2550"/>
                    <a:pt x="155" y="1374"/>
                    <a:pt x="454" y="222"/>
                  </a:cubicBezTo>
                  <a:close/>
                  <a:moveTo>
                    <a:pt x="437" y="0"/>
                  </a:moveTo>
                  <a:cubicBezTo>
                    <a:pt x="412" y="0"/>
                    <a:pt x="385" y="16"/>
                    <a:pt x="374" y="42"/>
                  </a:cubicBezTo>
                  <a:cubicBezTo>
                    <a:pt x="1" y="1355"/>
                    <a:pt x="41" y="2700"/>
                    <a:pt x="147" y="4039"/>
                  </a:cubicBezTo>
                  <a:cubicBezTo>
                    <a:pt x="220" y="4905"/>
                    <a:pt x="464" y="5798"/>
                    <a:pt x="1009" y="6489"/>
                  </a:cubicBezTo>
                  <a:lnTo>
                    <a:pt x="1009" y="6489"/>
                  </a:lnTo>
                  <a:cubicBezTo>
                    <a:pt x="1012" y="6494"/>
                    <a:pt x="1015" y="6498"/>
                    <a:pt x="1020" y="6503"/>
                  </a:cubicBezTo>
                  <a:cubicBezTo>
                    <a:pt x="1020" y="6503"/>
                    <a:pt x="1020" y="6503"/>
                    <a:pt x="1020" y="6503"/>
                  </a:cubicBezTo>
                  <a:lnTo>
                    <a:pt x="1020" y="6503"/>
                  </a:lnTo>
                  <a:cubicBezTo>
                    <a:pt x="1023" y="6507"/>
                    <a:pt x="1027" y="6511"/>
                    <a:pt x="1031" y="6513"/>
                  </a:cubicBezTo>
                  <a:lnTo>
                    <a:pt x="1031" y="6513"/>
                  </a:lnTo>
                  <a:cubicBezTo>
                    <a:pt x="1095" y="6569"/>
                    <a:pt x="1151" y="6593"/>
                    <a:pt x="1201" y="6593"/>
                  </a:cubicBezTo>
                  <a:cubicBezTo>
                    <a:pt x="1351" y="6593"/>
                    <a:pt x="1436" y="6373"/>
                    <a:pt x="1466" y="6190"/>
                  </a:cubicBezTo>
                  <a:cubicBezTo>
                    <a:pt x="1546" y="5604"/>
                    <a:pt x="1579" y="5011"/>
                    <a:pt x="1586" y="4418"/>
                  </a:cubicBezTo>
                  <a:cubicBezTo>
                    <a:pt x="1606" y="2893"/>
                    <a:pt x="1273" y="1348"/>
                    <a:pt x="487" y="29"/>
                  </a:cubicBezTo>
                  <a:cubicBezTo>
                    <a:pt x="475" y="9"/>
                    <a:pt x="457" y="0"/>
                    <a:pt x="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1"/>
            <p:cNvSpPr/>
            <p:nvPr/>
          </p:nvSpPr>
          <p:spPr>
            <a:xfrm>
              <a:off x="1292522" y="3541924"/>
              <a:ext cx="31934" cy="201257"/>
            </a:xfrm>
            <a:custGeom>
              <a:avLst/>
              <a:gdLst/>
              <a:ahLst/>
              <a:cxnLst/>
              <a:rect l="l" t="t" r="r" b="b"/>
              <a:pathLst>
                <a:path w="301" h="1897" extrusionOk="0">
                  <a:moveTo>
                    <a:pt x="57" y="1"/>
                  </a:moveTo>
                  <a:cubicBezTo>
                    <a:pt x="29" y="1"/>
                    <a:pt x="0" y="20"/>
                    <a:pt x="4" y="53"/>
                  </a:cubicBezTo>
                  <a:cubicBezTo>
                    <a:pt x="77" y="652"/>
                    <a:pt x="117" y="1258"/>
                    <a:pt x="197" y="1858"/>
                  </a:cubicBezTo>
                  <a:cubicBezTo>
                    <a:pt x="203" y="1885"/>
                    <a:pt x="225" y="1897"/>
                    <a:pt x="246" y="1897"/>
                  </a:cubicBezTo>
                  <a:cubicBezTo>
                    <a:pt x="273" y="1897"/>
                    <a:pt x="301" y="1878"/>
                    <a:pt x="297" y="1845"/>
                  </a:cubicBezTo>
                  <a:cubicBezTo>
                    <a:pt x="237" y="1245"/>
                    <a:pt x="204" y="632"/>
                    <a:pt x="104" y="40"/>
                  </a:cubicBezTo>
                  <a:cubicBezTo>
                    <a:pt x="101" y="13"/>
                    <a:pt x="79" y="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1"/>
            <p:cNvSpPr/>
            <p:nvPr/>
          </p:nvSpPr>
          <p:spPr>
            <a:xfrm>
              <a:off x="1258042" y="3278602"/>
              <a:ext cx="32146" cy="166141"/>
            </a:xfrm>
            <a:custGeom>
              <a:avLst/>
              <a:gdLst/>
              <a:ahLst/>
              <a:cxnLst/>
              <a:rect l="l" t="t" r="r" b="b"/>
              <a:pathLst>
                <a:path w="303" h="1566" extrusionOk="0">
                  <a:moveTo>
                    <a:pt x="64" y="1"/>
                  </a:moveTo>
                  <a:cubicBezTo>
                    <a:pt x="35" y="1"/>
                    <a:pt x="1" y="27"/>
                    <a:pt x="9" y="64"/>
                  </a:cubicBezTo>
                  <a:cubicBezTo>
                    <a:pt x="82" y="550"/>
                    <a:pt x="162" y="1023"/>
                    <a:pt x="196" y="1516"/>
                  </a:cubicBezTo>
                  <a:cubicBezTo>
                    <a:pt x="199" y="1549"/>
                    <a:pt x="226" y="1566"/>
                    <a:pt x="251" y="1566"/>
                  </a:cubicBezTo>
                  <a:cubicBezTo>
                    <a:pt x="277" y="1566"/>
                    <a:pt x="302" y="1549"/>
                    <a:pt x="302" y="1516"/>
                  </a:cubicBezTo>
                  <a:cubicBezTo>
                    <a:pt x="282" y="1016"/>
                    <a:pt x="196" y="524"/>
                    <a:pt x="102" y="37"/>
                  </a:cubicBezTo>
                  <a:cubicBezTo>
                    <a:pt x="100" y="11"/>
                    <a:pt x="83" y="1"/>
                    <a:pt x="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1"/>
            <p:cNvSpPr/>
            <p:nvPr/>
          </p:nvSpPr>
          <p:spPr>
            <a:xfrm>
              <a:off x="1273744" y="3767902"/>
              <a:ext cx="110336" cy="84344"/>
            </a:xfrm>
            <a:custGeom>
              <a:avLst/>
              <a:gdLst/>
              <a:ahLst/>
              <a:cxnLst/>
              <a:rect l="l" t="t" r="r" b="b"/>
              <a:pathLst>
                <a:path w="1040" h="795" extrusionOk="0">
                  <a:moveTo>
                    <a:pt x="707" y="0"/>
                  </a:moveTo>
                  <a:cubicBezTo>
                    <a:pt x="677" y="0"/>
                    <a:pt x="648" y="22"/>
                    <a:pt x="660" y="54"/>
                  </a:cubicBezTo>
                  <a:cubicBezTo>
                    <a:pt x="734" y="234"/>
                    <a:pt x="940" y="587"/>
                    <a:pt x="660" y="667"/>
                  </a:cubicBezTo>
                  <a:cubicBezTo>
                    <a:pt x="584" y="689"/>
                    <a:pt x="500" y="697"/>
                    <a:pt x="416" y="697"/>
                  </a:cubicBezTo>
                  <a:cubicBezTo>
                    <a:pt x="309" y="697"/>
                    <a:pt x="201" y="684"/>
                    <a:pt x="104" y="667"/>
                  </a:cubicBezTo>
                  <a:lnTo>
                    <a:pt x="104" y="667"/>
                  </a:lnTo>
                  <a:cubicBezTo>
                    <a:pt x="135" y="515"/>
                    <a:pt x="171" y="358"/>
                    <a:pt x="201" y="207"/>
                  </a:cubicBezTo>
                  <a:cubicBezTo>
                    <a:pt x="205" y="174"/>
                    <a:pt x="176" y="152"/>
                    <a:pt x="150" y="152"/>
                  </a:cubicBezTo>
                  <a:cubicBezTo>
                    <a:pt x="134" y="152"/>
                    <a:pt x="119" y="160"/>
                    <a:pt x="114" y="181"/>
                  </a:cubicBezTo>
                  <a:cubicBezTo>
                    <a:pt x="81" y="354"/>
                    <a:pt x="41" y="520"/>
                    <a:pt x="8" y="694"/>
                  </a:cubicBezTo>
                  <a:cubicBezTo>
                    <a:pt x="1" y="714"/>
                    <a:pt x="14" y="747"/>
                    <a:pt x="41" y="747"/>
                  </a:cubicBezTo>
                  <a:cubicBezTo>
                    <a:pt x="161" y="772"/>
                    <a:pt x="299" y="795"/>
                    <a:pt x="434" y="795"/>
                  </a:cubicBezTo>
                  <a:cubicBezTo>
                    <a:pt x="553" y="795"/>
                    <a:pt x="671" y="777"/>
                    <a:pt x="774" y="727"/>
                  </a:cubicBezTo>
                  <a:cubicBezTo>
                    <a:pt x="1040" y="607"/>
                    <a:pt x="827" y="207"/>
                    <a:pt x="760" y="34"/>
                  </a:cubicBezTo>
                  <a:cubicBezTo>
                    <a:pt x="750" y="10"/>
                    <a:pt x="728" y="0"/>
                    <a:pt x="7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1"/>
            <p:cNvSpPr/>
            <p:nvPr/>
          </p:nvSpPr>
          <p:spPr>
            <a:xfrm>
              <a:off x="1171895" y="3652685"/>
              <a:ext cx="33313" cy="46575"/>
            </a:xfrm>
            <a:custGeom>
              <a:avLst/>
              <a:gdLst/>
              <a:ahLst/>
              <a:cxnLst/>
              <a:rect l="l" t="t" r="r" b="b"/>
              <a:pathLst>
                <a:path w="314" h="439" extrusionOk="0">
                  <a:moveTo>
                    <a:pt x="262" y="0"/>
                  </a:moveTo>
                  <a:cubicBezTo>
                    <a:pt x="253" y="0"/>
                    <a:pt x="243" y="5"/>
                    <a:pt x="235" y="15"/>
                  </a:cubicBezTo>
                  <a:cubicBezTo>
                    <a:pt x="128" y="115"/>
                    <a:pt x="55" y="248"/>
                    <a:pt x="9" y="388"/>
                  </a:cubicBezTo>
                  <a:cubicBezTo>
                    <a:pt x="1" y="419"/>
                    <a:pt x="25" y="439"/>
                    <a:pt x="50" y="439"/>
                  </a:cubicBezTo>
                  <a:cubicBezTo>
                    <a:pt x="66" y="439"/>
                    <a:pt x="83" y="429"/>
                    <a:pt x="88" y="408"/>
                  </a:cubicBezTo>
                  <a:cubicBezTo>
                    <a:pt x="128" y="281"/>
                    <a:pt x="195" y="161"/>
                    <a:pt x="288" y="68"/>
                  </a:cubicBezTo>
                  <a:cubicBezTo>
                    <a:pt x="313" y="38"/>
                    <a:pt x="290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1"/>
            <p:cNvSpPr/>
            <p:nvPr/>
          </p:nvSpPr>
          <p:spPr>
            <a:xfrm>
              <a:off x="1420257" y="3643137"/>
              <a:ext cx="19839" cy="23340"/>
            </a:xfrm>
            <a:custGeom>
              <a:avLst/>
              <a:gdLst/>
              <a:ahLst/>
              <a:cxnLst/>
              <a:rect l="l" t="t" r="r" b="b"/>
              <a:pathLst>
                <a:path w="187" h="220" extrusionOk="0">
                  <a:moveTo>
                    <a:pt x="47" y="0"/>
                  </a:moveTo>
                  <a:cubicBezTo>
                    <a:pt x="22" y="0"/>
                    <a:pt x="0" y="24"/>
                    <a:pt x="19" y="51"/>
                  </a:cubicBezTo>
                  <a:cubicBezTo>
                    <a:pt x="52" y="98"/>
                    <a:pt x="92" y="145"/>
                    <a:pt x="112" y="198"/>
                  </a:cubicBezTo>
                  <a:cubicBezTo>
                    <a:pt x="117" y="213"/>
                    <a:pt x="130" y="220"/>
                    <a:pt x="143" y="220"/>
                  </a:cubicBezTo>
                  <a:cubicBezTo>
                    <a:pt x="164" y="220"/>
                    <a:pt x="187" y="203"/>
                    <a:pt x="178" y="178"/>
                  </a:cubicBezTo>
                  <a:cubicBezTo>
                    <a:pt x="158" y="118"/>
                    <a:pt x="119" y="65"/>
                    <a:pt x="79" y="18"/>
                  </a:cubicBezTo>
                  <a:cubicBezTo>
                    <a:pt x="70" y="5"/>
                    <a:pt x="58" y="0"/>
                    <a:pt x="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31"/>
          <p:cNvGrpSpPr/>
          <p:nvPr/>
        </p:nvGrpSpPr>
        <p:grpSpPr>
          <a:xfrm>
            <a:off x="-4619625" y="2391804"/>
            <a:ext cx="2560328" cy="1094344"/>
            <a:chOff x="0" y="4049154"/>
            <a:chExt cx="2560328" cy="1094344"/>
          </a:xfrm>
        </p:grpSpPr>
        <p:sp>
          <p:nvSpPr>
            <p:cNvPr id="155" name="Google Shape;155;p31"/>
            <p:cNvSpPr/>
            <p:nvPr/>
          </p:nvSpPr>
          <p:spPr>
            <a:xfrm>
              <a:off x="950162" y="4445622"/>
              <a:ext cx="308941" cy="197226"/>
            </a:xfrm>
            <a:custGeom>
              <a:avLst/>
              <a:gdLst/>
              <a:ahLst/>
              <a:cxnLst/>
              <a:rect l="l" t="t" r="r" b="b"/>
              <a:pathLst>
                <a:path w="2912" h="1859" extrusionOk="0">
                  <a:moveTo>
                    <a:pt x="2445" y="87"/>
                  </a:moveTo>
                  <a:cubicBezTo>
                    <a:pt x="2585" y="87"/>
                    <a:pt x="2685" y="107"/>
                    <a:pt x="2745" y="160"/>
                  </a:cubicBezTo>
                  <a:cubicBezTo>
                    <a:pt x="2798" y="200"/>
                    <a:pt x="2825" y="247"/>
                    <a:pt x="2825" y="300"/>
                  </a:cubicBezTo>
                  <a:cubicBezTo>
                    <a:pt x="2825" y="506"/>
                    <a:pt x="2478" y="799"/>
                    <a:pt x="2205" y="1026"/>
                  </a:cubicBezTo>
                  <a:cubicBezTo>
                    <a:pt x="2145" y="1079"/>
                    <a:pt x="2085" y="1126"/>
                    <a:pt x="2032" y="1172"/>
                  </a:cubicBezTo>
                  <a:cubicBezTo>
                    <a:pt x="1659" y="1499"/>
                    <a:pt x="873" y="1718"/>
                    <a:pt x="553" y="1758"/>
                  </a:cubicBezTo>
                  <a:cubicBezTo>
                    <a:pt x="487" y="1772"/>
                    <a:pt x="427" y="1772"/>
                    <a:pt x="380" y="1772"/>
                  </a:cubicBezTo>
                  <a:cubicBezTo>
                    <a:pt x="254" y="1772"/>
                    <a:pt x="167" y="1745"/>
                    <a:pt x="127" y="1692"/>
                  </a:cubicBezTo>
                  <a:cubicBezTo>
                    <a:pt x="94" y="1645"/>
                    <a:pt x="87" y="1572"/>
                    <a:pt x="114" y="1465"/>
                  </a:cubicBezTo>
                  <a:cubicBezTo>
                    <a:pt x="187" y="1166"/>
                    <a:pt x="806" y="553"/>
                    <a:pt x="1199" y="393"/>
                  </a:cubicBezTo>
                  <a:cubicBezTo>
                    <a:pt x="1479" y="280"/>
                    <a:pt x="2059" y="87"/>
                    <a:pt x="2445" y="87"/>
                  </a:cubicBezTo>
                  <a:close/>
                  <a:moveTo>
                    <a:pt x="2445" y="0"/>
                  </a:moveTo>
                  <a:cubicBezTo>
                    <a:pt x="2045" y="0"/>
                    <a:pt x="1453" y="200"/>
                    <a:pt x="1173" y="313"/>
                  </a:cubicBezTo>
                  <a:cubicBezTo>
                    <a:pt x="780" y="473"/>
                    <a:pt x="114" y="1099"/>
                    <a:pt x="27" y="1445"/>
                  </a:cubicBezTo>
                  <a:cubicBezTo>
                    <a:pt x="1" y="1579"/>
                    <a:pt x="7" y="1678"/>
                    <a:pt x="67" y="1745"/>
                  </a:cubicBezTo>
                  <a:cubicBezTo>
                    <a:pt x="120" y="1818"/>
                    <a:pt x="227" y="1858"/>
                    <a:pt x="380" y="1858"/>
                  </a:cubicBezTo>
                  <a:cubicBezTo>
                    <a:pt x="434" y="1858"/>
                    <a:pt x="493" y="1852"/>
                    <a:pt x="560" y="1845"/>
                  </a:cubicBezTo>
                  <a:cubicBezTo>
                    <a:pt x="900" y="1798"/>
                    <a:pt x="1699" y="1579"/>
                    <a:pt x="2085" y="1239"/>
                  </a:cubicBezTo>
                  <a:cubicBezTo>
                    <a:pt x="2139" y="1192"/>
                    <a:pt x="2198" y="1139"/>
                    <a:pt x="2258" y="1092"/>
                  </a:cubicBezTo>
                  <a:cubicBezTo>
                    <a:pt x="2565" y="839"/>
                    <a:pt x="2911" y="546"/>
                    <a:pt x="2904" y="300"/>
                  </a:cubicBezTo>
                  <a:cubicBezTo>
                    <a:pt x="2904" y="220"/>
                    <a:pt x="2871" y="147"/>
                    <a:pt x="2798" y="93"/>
                  </a:cubicBezTo>
                  <a:cubicBezTo>
                    <a:pt x="2725" y="33"/>
                    <a:pt x="2605" y="0"/>
                    <a:pt x="24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1"/>
            <p:cNvSpPr/>
            <p:nvPr/>
          </p:nvSpPr>
          <p:spPr>
            <a:xfrm>
              <a:off x="523353" y="4245107"/>
              <a:ext cx="277114" cy="71294"/>
            </a:xfrm>
            <a:custGeom>
              <a:avLst/>
              <a:gdLst/>
              <a:ahLst/>
              <a:cxnLst/>
              <a:rect l="l" t="t" r="r" b="b"/>
              <a:pathLst>
                <a:path w="2612" h="672" extrusionOk="0">
                  <a:moveTo>
                    <a:pt x="1428" y="82"/>
                  </a:moveTo>
                  <a:cubicBezTo>
                    <a:pt x="1585" y="82"/>
                    <a:pt x="1757" y="94"/>
                    <a:pt x="1919" y="105"/>
                  </a:cubicBezTo>
                  <a:cubicBezTo>
                    <a:pt x="2252" y="132"/>
                    <a:pt x="2452" y="212"/>
                    <a:pt x="2512" y="338"/>
                  </a:cubicBezTo>
                  <a:cubicBezTo>
                    <a:pt x="2525" y="358"/>
                    <a:pt x="2518" y="378"/>
                    <a:pt x="2505" y="398"/>
                  </a:cubicBezTo>
                  <a:cubicBezTo>
                    <a:pt x="2456" y="472"/>
                    <a:pt x="2247" y="546"/>
                    <a:pt x="2020" y="546"/>
                  </a:cubicBezTo>
                  <a:cubicBezTo>
                    <a:pt x="2002" y="546"/>
                    <a:pt x="1984" y="546"/>
                    <a:pt x="1966" y="545"/>
                  </a:cubicBezTo>
                  <a:cubicBezTo>
                    <a:pt x="1815" y="534"/>
                    <a:pt x="1567" y="521"/>
                    <a:pt x="1318" y="521"/>
                  </a:cubicBezTo>
                  <a:cubicBezTo>
                    <a:pt x="1106" y="521"/>
                    <a:pt x="893" y="530"/>
                    <a:pt x="740" y="558"/>
                  </a:cubicBezTo>
                  <a:cubicBezTo>
                    <a:pt x="604" y="580"/>
                    <a:pt x="487" y="590"/>
                    <a:pt x="391" y="590"/>
                  </a:cubicBezTo>
                  <a:cubicBezTo>
                    <a:pt x="227" y="590"/>
                    <a:pt x="123" y="562"/>
                    <a:pt x="94" y="525"/>
                  </a:cubicBezTo>
                  <a:cubicBezTo>
                    <a:pt x="101" y="518"/>
                    <a:pt x="101" y="505"/>
                    <a:pt x="114" y="491"/>
                  </a:cubicBezTo>
                  <a:cubicBezTo>
                    <a:pt x="234" y="305"/>
                    <a:pt x="827" y="158"/>
                    <a:pt x="1120" y="105"/>
                  </a:cubicBezTo>
                  <a:cubicBezTo>
                    <a:pt x="1207" y="88"/>
                    <a:pt x="1313" y="82"/>
                    <a:pt x="1428" y="82"/>
                  </a:cubicBezTo>
                  <a:close/>
                  <a:moveTo>
                    <a:pt x="1430" y="0"/>
                  </a:moveTo>
                  <a:cubicBezTo>
                    <a:pt x="1296" y="0"/>
                    <a:pt x="1190" y="9"/>
                    <a:pt x="1100" y="25"/>
                  </a:cubicBezTo>
                  <a:cubicBezTo>
                    <a:pt x="1013" y="39"/>
                    <a:pt x="214" y="192"/>
                    <a:pt x="41" y="445"/>
                  </a:cubicBezTo>
                  <a:cubicBezTo>
                    <a:pt x="14" y="491"/>
                    <a:pt x="1" y="538"/>
                    <a:pt x="14" y="591"/>
                  </a:cubicBezTo>
                  <a:lnTo>
                    <a:pt x="34" y="585"/>
                  </a:lnTo>
                  <a:cubicBezTo>
                    <a:pt x="94" y="651"/>
                    <a:pt x="234" y="671"/>
                    <a:pt x="374" y="671"/>
                  </a:cubicBezTo>
                  <a:cubicBezTo>
                    <a:pt x="527" y="671"/>
                    <a:pt x="680" y="651"/>
                    <a:pt x="753" y="638"/>
                  </a:cubicBezTo>
                  <a:cubicBezTo>
                    <a:pt x="909" y="613"/>
                    <a:pt x="1129" y="604"/>
                    <a:pt x="1346" y="604"/>
                  </a:cubicBezTo>
                  <a:cubicBezTo>
                    <a:pt x="1583" y="604"/>
                    <a:pt x="1816" y="614"/>
                    <a:pt x="1959" y="625"/>
                  </a:cubicBezTo>
                  <a:cubicBezTo>
                    <a:pt x="1986" y="627"/>
                    <a:pt x="2014" y="628"/>
                    <a:pt x="2041" y="628"/>
                  </a:cubicBezTo>
                  <a:cubicBezTo>
                    <a:pt x="2278" y="628"/>
                    <a:pt x="2501" y="552"/>
                    <a:pt x="2578" y="445"/>
                  </a:cubicBezTo>
                  <a:cubicBezTo>
                    <a:pt x="2605" y="398"/>
                    <a:pt x="2612" y="352"/>
                    <a:pt x="2592" y="305"/>
                  </a:cubicBezTo>
                  <a:cubicBezTo>
                    <a:pt x="2512" y="145"/>
                    <a:pt x="2292" y="52"/>
                    <a:pt x="1926" y="25"/>
                  </a:cubicBezTo>
                  <a:cubicBezTo>
                    <a:pt x="1726" y="9"/>
                    <a:pt x="1564" y="0"/>
                    <a:pt x="14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1"/>
            <p:cNvSpPr/>
            <p:nvPr/>
          </p:nvSpPr>
          <p:spPr>
            <a:xfrm>
              <a:off x="467549" y="4267492"/>
              <a:ext cx="352015" cy="86996"/>
            </a:xfrm>
            <a:custGeom>
              <a:avLst/>
              <a:gdLst/>
              <a:ahLst/>
              <a:cxnLst/>
              <a:rect l="l" t="t" r="r" b="b"/>
              <a:pathLst>
                <a:path w="3318" h="820" extrusionOk="0">
                  <a:moveTo>
                    <a:pt x="3091" y="1"/>
                  </a:moveTo>
                  <a:lnTo>
                    <a:pt x="3078" y="81"/>
                  </a:lnTo>
                  <a:cubicBezTo>
                    <a:pt x="3144" y="94"/>
                    <a:pt x="3224" y="114"/>
                    <a:pt x="3224" y="181"/>
                  </a:cubicBezTo>
                  <a:cubicBezTo>
                    <a:pt x="3231" y="294"/>
                    <a:pt x="3018" y="487"/>
                    <a:pt x="2745" y="560"/>
                  </a:cubicBezTo>
                  <a:cubicBezTo>
                    <a:pt x="2472" y="633"/>
                    <a:pt x="1919" y="640"/>
                    <a:pt x="1519" y="647"/>
                  </a:cubicBezTo>
                  <a:cubicBezTo>
                    <a:pt x="1319" y="653"/>
                    <a:pt x="1166" y="653"/>
                    <a:pt x="1086" y="667"/>
                  </a:cubicBezTo>
                  <a:cubicBezTo>
                    <a:pt x="1020" y="673"/>
                    <a:pt x="946" y="680"/>
                    <a:pt x="873" y="693"/>
                  </a:cubicBezTo>
                  <a:cubicBezTo>
                    <a:pt x="723" y="717"/>
                    <a:pt x="567" y="735"/>
                    <a:pt x="433" y="735"/>
                  </a:cubicBezTo>
                  <a:cubicBezTo>
                    <a:pt x="413" y="735"/>
                    <a:pt x="393" y="734"/>
                    <a:pt x="374" y="733"/>
                  </a:cubicBezTo>
                  <a:cubicBezTo>
                    <a:pt x="147" y="727"/>
                    <a:pt x="101" y="667"/>
                    <a:pt x="94" y="580"/>
                  </a:cubicBezTo>
                  <a:cubicBezTo>
                    <a:pt x="87" y="487"/>
                    <a:pt x="354" y="354"/>
                    <a:pt x="587" y="294"/>
                  </a:cubicBezTo>
                  <a:lnTo>
                    <a:pt x="567" y="214"/>
                  </a:lnTo>
                  <a:cubicBezTo>
                    <a:pt x="407" y="254"/>
                    <a:pt x="1" y="400"/>
                    <a:pt x="14" y="587"/>
                  </a:cubicBezTo>
                  <a:cubicBezTo>
                    <a:pt x="27" y="780"/>
                    <a:pt x="201" y="813"/>
                    <a:pt x="374" y="820"/>
                  </a:cubicBezTo>
                  <a:lnTo>
                    <a:pt x="420" y="820"/>
                  </a:lnTo>
                  <a:cubicBezTo>
                    <a:pt x="567" y="820"/>
                    <a:pt x="727" y="800"/>
                    <a:pt x="880" y="773"/>
                  </a:cubicBezTo>
                  <a:cubicBezTo>
                    <a:pt x="953" y="767"/>
                    <a:pt x="1026" y="753"/>
                    <a:pt x="1100" y="747"/>
                  </a:cubicBezTo>
                  <a:cubicBezTo>
                    <a:pt x="1173" y="740"/>
                    <a:pt x="1333" y="733"/>
                    <a:pt x="1519" y="733"/>
                  </a:cubicBezTo>
                  <a:cubicBezTo>
                    <a:pt x="1926" y="727"/>
                    <a:pt x="2485" y="713"/>
                    <a:pt x="2765" y="640"/>
                  </a:cubicBezTo>
                  <a:cubicBezTo>
                    <a:pt x="3064" y="560"/>
                    <a:pt x="3317" y="347"/>
                    <a:pt x="3311" y="174"/>
                  </a:cubicBezTo>
                  <a:cubicBezTo>
                    <a:pt x="3304" y="121"/>
                    <a:pt x="3278" y="27"/>
                    <a:pt x="30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1"/>
            <p:cNvSpPr/>
            <p:nvPr/>
          </p:nvSpPr>
          <p:spPr>
            <a:xfrm>
              <a:off x="953027" y="4463233"/>
              <a:ext cx="304592" cy="157653"/>
            </a:xfrm>
            <a:custGeom>
              <a:avLst/>
              <a:gdLst/>
              <a:ahLst/>
              <a:cxnLst/>
              <a:rect l="l" t="t" r="r" b="b"/>
              <a:pathLst>
                <a:path w="2871" h="1486" extrusionOk="0">
                  <a:moveTo>
                    <a:pt x="2831" y="1"/>
                  </a:moveTo>
                  <a:lnTo>
                    <a:pt x="2751" y="14"/>
                  </a:lnTo>
                  <a:cubicBezTo>
                    <a:pt x="2784" y="154"/>
                    <a:pt x="2072" y="513"/>
                    <a:pt x="1805" y="653"/>
                  </a:cubicBezTo>
                  <a:cubicBezTo>
                    <a:pt x="1752" y="680"/>
                    <a:pt x="1705" y="707"/>
                    <a:pt x="1665" y="727"/>
                  </a:cubicBezTo>
                  <a:cubicBezTo>
                    <a:pt x="1372" y="880"/>
                    <a:pt x="740" y="1206"/>
                    <a:pt x="580" y="1279"/>
                  </a:cubicBezTo>
                  <a:cubicBezTo>
                    <a:pt x="433" y="1352"/>
                    <a:pt x="221" y="1405"/>
                    <a:pt x="114" y="1405"/>
                  </a:cubicBezTo>
                  <a:cubicBezTo>
                    <a:pt x="85" y="1405"/>
                    <a:pt x="64" y="1401"/>
                    <a:pt x="54" y="1393"/>
                  </a:cubicBezTo>
                  <a:lnTo>
                    <a:pt x="0" y="1459"/>
                  </a:lnTo>
                  <a:cubicBezTo>
                    <a:pt x="27" y="1479"/>
                    <a:pt x="67" y="1486"/>
                    <a:pt x="120" y="1486"/>
                  </a:cubicBezTo>
                  <a:cubicBezTo>
                    <a:pt x="280" y="1486"/>
                    <a:pt x="533" y="1393"/>
                    <a:pt x="613" y="1359"/>
                  </a:cubicBezTo>
                  <a:cubicBezTo>
                    <a:pt x="773" y="1286"/>
                    <a:pt x="1406" y="953"/>
                    <a:pt x="1705" y="800"/>
                  </a:cubicBezTo>
                  <a:cubicBezTo>
                    <a:pt x="1739" y="780"/>
                    <a:pt x="1792" y="753"/>
                    <a:pt x="1845" y="727"/>
                  </a:cubicBezTo>
                  <a:cubicBezTo>
                    <a:pt x="2498" y="394"/>
                    <a:pt x="2871" y="167"/>
                    <a:pt x="28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1"/>
            <p:cNvSpPr/>
            <p:nvPr/>
          </p:nvSpPr>
          <p:spPr>
            <a:xfrm>
              <a:off x="807468" y="4937362"/>
              <a:ext cx="117338" cy="43922"/>
            </a:xfrm>
            <a:custGeom>
              <a:avLst/>
              <a:gdLst/>
              <a:ahLst/>
              <a:cxnLst/>
              <a:rect l="l" t="t" r="r" b="b"/>
              <a:pathLst>
                <a:path w="1106" h="414" extrusionOk="0">
                  <a:moveTo>
                    <a:pt x="899" y="81"/>
                  </a:moveTo>
                  <a:cubicBezTo>
                    <a:pt x="993" y="81"/>
                    <a:pt x="1013" y="94"/>
                    <a:pt x="1013" y="94"/>
                  </a:cubicBezTo>
                  <a:cubicBezTo>
                    <a:pt x="1019" y="114"/>
                    <a:pt x="1019" y="127"/>
                    <a:pt x="1013" y="140"/>
                  </a:cubicBezTo>
                  <a:cubicBezTo>
                    <a:pt x="939" y="254"/>
                    <a:pt x="466" y="327"/>
                    <a:pt x="167" y="327"/>
                  </a:cubicBezTo>
                  <a:lnTo>
                    <a:pt x="93" y="327"/>
                  </a:lnTo>
                  <a:cubicBezTo>
                    <a:pt x="93" y="320"/>
                    <a:pt x="93" y="314"/>
                    <a:pt x="100" y="300"/>
                  </a:cubicBezTo>
                  <a:cubicBezTo>
                    <a:pt x="113" y="260"/>
                    <a:pt x="167" y="207"/>
                    <a:pt x="260" y="180"/>
                  </a:cubicBezTo>
                  <a:cubicBezTo>
                    <a:pt x="373" y="147"/>
                    <a:pt x="706" y="81"/>
                    <a:pt x="899" y="81"/>
                  </a:cubicBezTo>
                  <a:close/>
                  <a:moveTo>
                    <a:pt x="899" y="1"/>
                  </a:moveTo>
                  <a:cubicBezTo>
                    <a:pt x="693" y="1"/>
                    <a:pt x="353" y="67"/>
                    <a:pt x="233" y="100"/>
                  </a:cubicBezTo>
                  <a:cubicBezTo>
                    <a:pt x="100" y="140"/>
                    <a:pt x="27" y="234"/>
                    <a:pt x="14" y="300"/>
                  </a:cubicBezTo>
                  <a:cubicBezTo>
                    <a:pt x="0" y="334"/>
                    <a:pt x="14" y="367"/>
                    <a:pt x="34" y="394"/>
                  </a:cubicBezTo>
                  <a:cubicBezTo>
                    <a:pt x="47" y="400"/>
                    <a:pt x="67" y="414"/>
                    <a:pt x="167" y="414"/>
                  </a:cubicBezTo>
                  <a:cubicBezTo>
                    <a:pt x="320" y="414"/>
                    <a:pt x="966" y="374"/>
                    <a:pt x="1079" y="180"/>
                  </a:cubicBezTo>
                  <a:cubicBezTo>
                    <a:pt x="1106" y="147"/>
                    <a:pt x="1106" y="100"/>
                    <a:pt x="1086" y="54"/>
                  </a:cubicBezTo>
                  <a:cubicBezTo>
                    <a:pt x="1066" y="14"/>
                    <a:pt x="1013" y="1"/>
                    <a:pt x="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1"/>
            <p:cNvSpPr/>
            <p:nvPr/>
          </p:nvSpPr>
          <p:spPr>
            <a:xfrm>
              <a:off x="1261755" y="4761460"/>
              <a:ext cx="161897" cy="89860"/>
            </a:xfrm>
            <a:custGeom>
              <a:avLst/>
              <a:gdLst/>
              <a:ahLst/>
              <a:cxnLst/>
              <a:rect l="l" t="t" r="r" b="b"/>
              <a:pathLst>
                <a:path w="1526" h="847" extrusionOk="0">
                  <a:moveTo>
                    <a:pt x="1093" y="80"/>
                  </a:moveTo>
                  <a:cubicBezTo>
                    <a:pt x="1266" y="80"/>
                    <a:pt x="1386" y="133"/>
                    <a:pt x="1399" y="180"/>
                  </a:cubicBezTo>
                  <a:cubicBezTo>
                    <a:pt x="1426" y="300"/>
                    <a:pt x="1086" y="633"/>
                    <a:pt x="793" y="733"/>
                  </a:cubicBezTo>
                  <a:cubicBezTo>
                    <a:pt x="740" y="753"/>
                    <a:pt x="673" y="759"/>
                    <a:pt x="607" y="759"/>
                  </a:cubicBezTo>
                  <a:cubicBezTo>
                    <a:pt x="354" y="759"/>
                    <a:pt x="114" y="633"/>
                    <a:pt x="107" y="526"/>
                  </a:cubicBezTo>
                  <a:cubicBezTo>
                    <a:pt x="94" y="406"/>
                    <a:pt x="480" y="220"/>
                    <a:pt x="840" y="120"/>
                  </a:cubicBezTo>
                  <a:cubicBezTo>
                    <a:pt x="920" y="93"/>
                    <a:pt x="1006" y="80"/>
                    <a:pt x="1093" y="80"/>
                  </a:cubicBezTo>
                  <a:close/>
                  <a:moveTo>
                    <a:pt x="1093" y="0"/>
                  </a:moveTo>
                  <a:cubicBezTo>
                    <a:pt x="1000" y="0"/>
                    <a:pt x="907" y="14"/>
                    <a:pt x="820" y="40"/>
                  </a:cubicBezTo>
                  <a:cubicBezTo>
                    <a:pt x="787" y="47"/>
                    <a:pt x="1" y="267"/>
                    <a:pt x="21" y="533"/>
                  </a:cubicBezTo>
                  <a:cubicBezTo>
                    <a:pt x="41" y="713"/>
                    <a:pt x="347" y="846"/>
                    <a:pt x="607" y="846"/>
                  </a:cubicBezTo>
                  <a:cubicBezTo>
                    <a:pt x="687" y="846"/>
                    <a:pt x="760" y="833"/>
                    <a:pt x="820" y="813"/>
                  </a:cubicBezTo>
                  <a:cubicBezTo>
                    <a:pt x="1100" y="713"/>
                    <a:pt x="1526" y="353"/>
                    <a:pt x="1479" y="160"/>
                  </a:cubicBezTo>
                  <a:cubicBezTo>
                    <a:pt x="1453" y="60"/>
                    <a:pt x="1306" y="0"/>
                    <a:pt x="10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1"/>
            <p:cNvSpPr/>
            <p:nvPr/>
          </p:nvSpPr>
          <p:spPr>
            <a:xfrm>
              <a:off x="1691429" y="4690802"/>
              <a:ext cx="214201" cy="166141"/>
            </a:xfrm>
            <a:custGeom>
              <a:avLst/>
              <a:gdLst/>
              <a:ahLst/>
              <a:cxnLst/>
              <a:rect l="l" t="t" r="r" b="b"/>
              <a:pathLst>
                <a:path w="2019" h="1566" extrusionOk="0">
                  <a:moveTo>
                    <a:pt x="240" y="80"/>
                  </a:moveTo>
                  <a:cubicBezTo>
                    <a:pt x="493" y="80"/>
                    <a:pt x="893" y="307"/>
                    <a:pt x="1192" y="473"/>
                  </a:cubicBezTo>
                  <a:lnTo>
                    <a:pt x="1279" y="520"/>
                  </a:lnTo>
                  <a:cubicBezTo>
                    <a:pt x="1545" y="666"/>
                    <a:pt x="1878" y="1086"/>
                    <a:pt x="1918" y="1326"/>
                  </a:cubicBezTo>
                  <a:cubicBezTo>
                    <a:pt x="1932" y="1379"/>
                    <a:pt x="1925" y="1419"/>
                    <a:pt x="1905" y="1445"/>
                  </a:cubicBezTo>
                  <a:cubicBezTo>
                    <a:pt x="1872" y="1479"/>
                    <a:pt x="1818" y="1485"/>
                    <a:pt x="1772" y="1485"/>
                  </a:cubicBezTo>
                  <a:cubicBezTo>
                    <a:pt x="1505" y="1485"/>
                    <a:pt x="999" y="1246"/>
                    <a:pt x="566" y="926"/>
                  </a:cubicBezTo>
                  <a:cubicBezTo>
                    <a:pt x="93" y="566"/>
                    <a:pt x="100" y="240"/>
                    <a:pt x="107" y="180"/>
                  </a:cubicBezTo>
                  <a:cubicBezTo>
                    <a:pt x="113" y="127"/>
                    <a:pt x="133" y="100"/>
                    <a:pt x="140" y="100"/>
                  </a:cubicBezTo>
                  <a:cubicBezTo>
                    <a:pt x="167" y="87"/>
                    <a:pt x="200" y="80"/>
                    <a:pt x="240" y="80"/>
                  </a:cubicBezTo>
                  <a:close/>
                  <a:moveTo>
                    <a:pt x="240" y="0"/>
                  </a:moveTo>
                  <a:cubicBezTo>
                    <a:pt x="187" y="0"/>
                    <a:pt x="140" y="7"/>
                    <a:pt x="107" y="27"/>
                  </a:cubicBezTo>
                  <a:cubicBezTo>
                    <a:pt x="60" y="40"/>
                    <a:pt x="33" y="100"/>
                    <a:pt x="27" y="173"/>
                  </a:cubicBezTo>
                  <a:cubicBezTo>
                    <a:pt x="0" y="373"/>
                    <a:pt x="120" y="693"/>
                    <a:pt x="520" y="993"/>
                  </a:cubicBezTo>
                  <a:cubicBezTo>
                    <a:pt x="973" y="1332"/>
                    <a:pt x="1485" y="1565"/>
                    <a:pt x="1772" y="1565"/>
                  </a:cubicBezTo>
                  <a:cubicBezTo>
                    <a:pt x="1858" y="1565"/>
                    <a:pt x="1925" y="1545"/>
                    <a:pt x="1965" y="1499"/>
                  </a:cubicBezTo>
                  <a:cubicBezTo>
                    <a:pt x="2005" y="1452"/>
                    <a:pt x="2018" y="1392"/>
                    <a:pt x="2005" y="1312"/>
                  </a:cubicBezTo>
                  <a:cubicBezTo>
                    <a:pt x="1952" y="1046"/>
                    <a:pt x="1605" y="606"/>
                    <a:pt x="1319" y="446"/>
                  </a:cubicBezTo>
                  <a:lnTo>
                    <a:pt x="1232" y="400"/>
                  </a:lnTo>
                  <a:cubicBezTo>
                    <a:pt x="926" y="227"/>
                    <a:pt x="513" y="0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1"/>
            <p:cNvSpPr/>
            <p:nvPr/>
          </p:nvSpPr>
          <p:spPr>
            <a:xfrm>
              <a:off x="1574091" y="4371888"/>
              <a:ext cx="149166" cy="74477"/>
            </a:xfrm>
            <a:custGeom>
              <a:avLst/>
              <a:gdLst/>
              <a:ahLst/>
              <a:cxnLst/>
              <a:rect l="l" t="t" r="r" b="b"/>
              <a:pathLst>
                <a:path w="1406" h="702" extrusionOk="0">
                  <a:moveTo>
                    <a:pt x="283" y="1"/>
                  </a:moveTo>
                  <a:cubicBezTo>
                    <a:pt x="229" y="1"/>
                    <a:pt x="181" y="4"/>
                    <a:pt x="140" y="9"/>
                  </a:cubicBezTo>
                  <a:cubicBezTo>
                    <a:pt x="60" y="22"/>
                    <a:pt x="21" y="42"/>
                    <a:pt x="14" y="76"/>
                  </a:cubicBezTo>
                  <a:cubicBezTo>
                    <a:pt x="1" y="96"/>
                    <a:pt x="14" y="116"/>
                    <a:pt x="21" y="136"/>
                  </a:cubicBezTo>
                  <a:cubicBezTo>
                    <a:pt x="87" y="249"/>
                    <a:pt x="487" y="595"/>
                    <a:pt x="1159" y="702"/>
                  </a:cubicBezTo>
                  <a:lnTo>
                    <a:pt x="1173" y="615"/>
                  </a:lnTo>
                  <a:cubicBezTo>
                    <a:pt x="547" y="522"/>
                    <a:pt x="174" y="202"/>
                    <a:pt x="100" y="102"/>
                  </a:cubicBezTo>
                  <a:cubicBezTo>
                    <a:pt x="131" y="95"/>
                    <a:pt x="197" y="87"/>
                    <a:pt x="288" y="87"/>
                  </a:cubicBezTo>
                  <a:cubicBezTo>
                    <a:pt x="354" y="87"/>
                    <a:pt x="433" y="91"/>
                    <a:pt x="520" y="102"/>
                  </a:cubicBezTo>
                  <a:cubicBezTo>
                    <a:pt x="700" y="129"/>
                    <a:pt x="1133" y="216"/>
                    <a:pt x="1339" y="502"/>
                  </a:cubicBezTo>
                  <a:lnTo>
                    <a:pt x="1406" y="455"/>
                  </a:lnTo>
                  <a:cubicBezTo>
                    <a:pt x="1165" y="117"/>
                    <a:pt x="617" y="1"/>
                    <a:pt x="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1"/>
            <p:cNvSpPr/>
            <p:nvPr/>
          </p:nvSpPr>
          <p:spPr>
            <a:xfrm>
              <a:off x="531841" y="4673085"/>
              <a:ext cx="186723" cy="121688"/>
            </a:xfrm>
            <a:custGeom>
              <a:avLst/>
              <a:gdLst/>
              <a:ahLst/>
              <a:cxnLst/>
              <a:rect l="l" t="t" r="r" b="b"/>
              <a:pathLst>
                <a:path w="1760" h="1147" extrusionOk="0">
                  <a:moveTo>
                    <a:pt x="387" y="87"/>
                  </a:moveTo>
                  <a:cubicBezTo>
                    <a:pt x="494" y="87"/>
                    <a:pt x="933" y="240"/>
                    <a:pt x="1006" y="294"/>
                  </a:cubicBezTo>
                  <a:cubicBezTo>
                    <a:pt x="1040" y="314"/>
                    <a:pt x="1073" y="320"/>
                    <a:pt x="1113" y="320"/>
                  </a:cubicBezTo>
                  <a:cubicBezTo>
                    <a:pt x="1180" y="334"/>
                    <a:pt x="1266" y="347"/>
                    <a:pt x="1393" y="480"/>
                  </a:cubicBezTo>
                  <a:cubicBezTo>
                    <a:pt x="1586" y="693"/>
                    <a:pt x="1659" y="946"/>
                    <a:pt x="1599" y="1026"/>
                  </a:cubicBezTo>
                  <a:cubicBezTo>
                    <a:pt x="1593" y="1040"/>
                    <a:pt x="1566" y="1060"/>
                    <a:pt x="1479" y="1060"/>
                  </a:cubicBezTo>
                  <a:cubicBezTo>
                    <a:pt x="1339" y="1060"/>
                    <a:pt x="1146" y="1006"/>
                    <a:pt x="1080" y="980"/>
                  </a:cubicBezTo>
                  <a:cubicBezTo>
                    <a:pt x="1053" y="966"/>
                    <a:pt x="1033" y="960"/>
                    <a:pt x="1013" y="946"/>
                  </a:cubicBezTo>
                  <a:cubicBezTo>
                    <a:pt x="927" y="913"/>
                    <a:pt x="840" y="873"/>
                    <a:pt x="727" y="840"/>
                  </a:cubicBezTo>
                  <a:cubicBezTo>
                    <a:pt x="587" y="807"/>
                    <a:pt x="281" y="573"/>
                    <a:pt x="181" y="474"/>
                  </a:cubicBezTo>
                  <a:cubicBezTo>
                    <a:pt x="87" y="374"/>
                    <a:pt x="87" y="274"/>
                    <a:pt x="94" y="187"/>
                  </a:cubicBezTo>
                  <a:cubicBezTo>
                    <a:pt x="101" y="141"/>
                    <a:pt x="294" y="87"/>
                    <a:pt x="387" y="87"/>
                  </a:cubicBezTo>
                  <a:close/>
                  <a:moveTo>
                    <a:pt x="387" y="1"/>
                  </a:moveTo>
                  <a:cubicBezTo>
                    <a:pt x="380" y="1"/>
                    <a:pt x="27" y="27"/>
                    <a:pt x="14" y="180"/>
                  </a:cubicBezTo>
                  <a:cubicBezTo>
                    <a:pt x="1" y="287"/>
                    <a:pt x="7" y="407"/>
                    <a:pt x="121" y="527"/>
                  </a:cubicBezTo>
                  <a:cubicBezTo>
                    <a:pt x="227" y="640"/>
                    <a:pt x="547" y="886"/>
                    <a:pt x="707" y="920"/>
                  </a:cubicBezTo>
                  <a:cubicBezTo>
                    <a:pt x="813" y="946"/>
                    <a:pt x="893" y="986"/>
                    <a:pt x="973" y="1026"/>
                  </a:cubicBezTo>
                  <a:cubicBezTo>
                    <a:pt x="1000" y="1033"/>
                    <a:pt x="1020" y="1046"/>
                    <a:pt x="1046" y="1053"/>
                  </a:cubicBezTo>
                  <a:cubicBezTo>
                    <a:pt x="1120" y="1086"/>
                    <a:pt x="1326" y="1146"/>
                    <a:pt x="1479" y="1146"/>
                  </a:cubicBezTo>
                  <a:cubicBezTo>
                    <a:pt x="1573" y="1146"/>
                    <a:pt x="1633" y="1120"/>
                    <a:pt x="1666" y="1080"/>
                  </a:cubicBezTo>
                  <a:cubicBezTo>
                    <a:pt x="1759" y="946"/>
                    <a:pt x="1666" y="653"/>
                    <a:pt x="1453" y="427"/>
                  </a:cubicBezTo>
                  <a:cubicBezTo>
                    <a:pt x="1306" y="267"/>
                    <a:pt x="1200" y="254"/>
                    <a:pt x="1126" y="240"/>
                  </a:cubicBezTo>
                  <a:cubicBezTo>
                    <a:pt x="1093" y="234"/>
                    <a:pt x="1073" y="234"/>
                    <a:pt x="1053" y="220"/>
                  </a:cubicBezTo>
                  <a:cubicBezTo>
                    <a:pt x="967" y="167"/>
                    <a:pt x="514" y="1"/>
                    <a:pt x="3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1"/>
            <p:cNvSpPr/>
            <p:nvPr/>
          </p:nvSpPr>
          <p:spPr>
            <a:xfrm>
              <a:off x="2045353" y="4506625"/>
              <a:ext cx="136647" cy="105774"/>
            </a:xfrm>
            <a:custGeom>
              <a:avLst/>
              <a:gdLst/>
              <a:ahLst/>
              <a:cxnLst/>
              <a:rect l="l" t="t" r="r" b="b"/>
              <a:pathLst>
                <a:path w="1288" h="997" extrusionOk="0">
                  <a:moveTo>
                    <a:pt x="703" y="1"/>
                  </a:moveTo>
                  <a:cubicBezTo>
                    <a:pt x="617" y="1"/>
                    <a:pt x="529" y="22"/>
                    <a:pt x="447" y="31"/>
                  </a:cubicBezTo>
                  <a:cubicBezTo>
                    <a:pt x="367" y="38"/>
                    <a:pt x="281" y="44"/>
                    <a:pt x="201" y="71"/>
                  </a:cubicBezTo>
                  <a:cubicBezTo>
                    <a:pt x="81" y="124"/>
                    <a:pt x="1" y="271"/>
                    <a:pt x="107" y="391"/>
                  </a:cubicBezTo>
                  <a:cubicBezTo>
                    <a:pt x="274" y="584"/>
                    <a:pt x="427" y="837"/>
                    <a:pt x="640" y="990"/>
                  </a:cubicBezTo>
                  <a:cubicBezTo>
                    <a:pt x="647" y="995"/>
                    <a:pt x="654" y="997"/>
                    <a:pt x="661" y="997"/>
                  </a:cubicBezTo>
                  <a:cubicBezTo>
                    <a:pt x="692" y="997"/>
                    <a:pt x="714" y="951"/>
                    <a:pt x="687" y="924"/>
                  </a:cubicBezTo>
                  <a:cubicBezTo>
                    <a:pt x="580" y="810"/>
                    <a:pt x="460" y="697"/>
                    <a:pt x="374" y="571"/>
                  </a:cubicBezTo>
                  <a:cubicBezTo>
                    <a:pt x="327" y="511"/>
                    <a:pt x="294" y="451"/>
                    <a:pt x="241" y="404"/>
                  </a:cubicBezTo>
                  <a:cubicBezTo>
                    <a:pt x="107" y="271"/>
                    <a:pt x="221" y="151"/>
                    <a:pt x="361" y="131"/>
                  </a:cubicBezTo>
                  <a:cubicBezTo>
                    <a:pt x="468" y="119"/>
                    <a:pt x="587" y="91"/>
                    <a:pt x="701" y="91"/>
                  </a:cubicBezTo>
                  <a:cubicBezTo>
                    <a:pt x="770" y="91"/>
                    <a:pt x="837" y="101"/>
                    <a:pt x="900" y="131"/>
                  </a:cubicBezTo>
                  <a:cubicBezTo>
                    <a:pt x="1040" y="198"/>
                    <a:pt x="1120" y="377"/>
                    <a:pt x="1220" y="497"/>
                  </a:cubicBezTo>
                  <a:cubicBezTo>
                    <a:pt x="1225" y="504"/>
                    <a:pt x="1232" y="507"/>
                    <a:pt x="1240" y="507"/>
                  </a:cubicBezTo>
                  <a:cubicBezTo>
                    <a:pt x="1262" y="507"/>
                    <a:pt x="1288" y="482"/>
                    <a:pt x="1273" y="457"/>
                  </a:cubicBezTo>
                  <a:cubicBezTo>
                    <a:pt x="1153" y="264"/>
                    <a:pt x="1040" y="84"/>
                    <a:pt x="820" y="18"/>
                  </a:cubicBezTo>
                  <a:cubicBezTo>
                    <a:pt x="782" y="5"/>
                    <a:pt x="743" y="1"/>
                    <a:pt x="7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1"/>
            <p:cNvSpPr/>
            <p:nvPr/>
          </p:nvSpPr>
          <p:spPr>
            <a:xfrm>
              <a:off x="2117708" y="4556489"/>
              <a:ext cx="134844" cy="111079"/>
            </a:xfrm>
            <a:custGeom>
              <a:avLst/>
              <a:gdLst/>
              <a:ahLst/>
              <a:cxnLst/>
              <a:rect l="l" t="t" r="r" b="b"/>
              <a:pathLst>
                <a:path w="1271" h="1047" extrusionOk="0">
                  <a:moveTo>
                    <a:pt x="572" y="0"/>
                  </a:moveTo>
                  <a:cubicBezTo>
                    <a:pt x="545" y="0"/>
                    <a:pt x="523" y="39"/>
                    <a:pt x="544" y="61"/>
                  </a:cubicBezTo>
                  <a:cubicBezTo>
                    <a:pt x="611" y="127"/>
                    <a:pt x="684" y="181"/>
                    <a:pt x="757" y="234"/>
                  </a:cubicBezTo>
                  <a:cubicBezTo>
                    <a:pt x="897" y="334"/>
                    <a:pt x="951" y="440"/>
                    <a:pt x="1024" y="580"/>
                  </a:cubicBezTo>
                  <a:cubicBezTo>
                    <a:pt x="1077" y="680"/>
                    <a:pt x="1210" y="807"/>
                    <a:pt x="1117" y="920"/>
                  </a:cubicBezTo>
                  <a:cubicBezTo>
                    <a:pt x="1098" y="942"/>
                    <a:pt x="1066" y="949"/>
                    <a:pt x="1031" y="949"/>
                  </a:cubicBezTo>
                  <a:cubicBezTo>
                    <a:pt x="982" y="949"/>
                    <a:pt x="926" y="934"/>
                    <a:pt x="891" y="926"/>
                  </a:cubicBezTo>
                  <a:cubicBezTo>
                    <a:pt x="624" y="860"/>
                    <a:pt x="318" y="700"/>
                    <a:pt x="98" y="534"/>
                  </a:cubicBezTo>
                  <a:cubicBezTo>
                    <a:pt x="87" y="524"/>
                    <a:pt x="76" y="520"/>
                    <a:pt x="65" y="520"/>
                  </a:cubicBezTo>
                  <a:cubicBezTo>
                    <a:pt x="29" y="520"/>
                    <a:pt x="1" y="564"/>
                    <a:pt x="32" y="600"/>
                  </a:cubicBezTo>
                  <a:cubicBezTo>
                    <a:pt x="171" y="733"/>
                    <a:pt x="378" y="820"/>
                    <a:pt x="551" y="900"/>
                  </a:cubicBezTo>
                  <a:cubicBezTo>
                    <a:pt x="678" y="963"/>
                    <a:pt x="854" y="1046"/>
                    <a:pt x="1011" y="1046"/>
                  </a:cubicBezTo>
                  <a:cubicBezTo>
                    <a:pt x="1036" y="1046"/>
                    <a:pt x="1060" y="1044"/>
                    <a:pt x="1084" y="1040"/>
                  </a:cubicBezTo>
                  <a:cubicBezTo>
                    <a:pt x="1250" y="1000"/>
                    <a:pt x="1270" y="840"/>
                    <a:pt x="1210" y="700"/>
                  </a:cubicBezTo>
                  <a:cubicBezTo>
                    <a:pt x="1190" y="640"/>
                    <a:pt x="1144" y="587"/>
                    <a:pt x="1110" y="534"/>
                  </a:cubicBezTo>
                  <a:cubicBezTo>
                    <a:pt x="1057" y="454"/>
                    <a:pt x="1031" y="367"/>
                    <a:pt x="971" y="287"/>
                  </a:cubicBezTo>
                  <a:cubicBezTo>
                    <a:pt x="884" y="167"/>
                    <a:pt x="711" y="94"/>
                    <a:pt x="591" y="7"/>
                  </a:cubicBezTo>
                  <a:cubicBezTo>
                    <a:pt x="585" y="2"/>
                    <a:pt x="578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1"/>
            <p:cNvSpPr/>
            <p:nvPr/>
          </p:nvSpPr>
          <p:spPr>
            <a:xfrm>
              <a:off x="2087047" y="4524343"/>
              <a:ext cx="120309" cy="103652"/>
            </a:xfrm>
            <a:custGeom>
              <a:avLst/>
              <a:gdLst/>
              <a:ahLst/>
              <a:cxnLst/>
              <a:rect l="l" t="t" r="r" b="b"/>
              <a:pathLst>
                <a:path w="1134" h="977" extrusionOk="0">
                  <a:moveTo>
                    <a:pt x="239" y="89"/>
                  </a:moveTo>
                  <a:lnTo>
                    <a:pt x="239" y="89"/>
                  </a:lnTo>
                  <a:cubicBezTo>
                    <a:pt x="243" y="92"/>
                    <a:pt x="248" y="95"/>
                    <a:pt x="254" y="97"/>
                  </a:cubicBezTo>
                  <a:cubicBezTo>
                    <a:pt x="440" y="131"/>
                    <a:pt x="587" y="364"/>
                    <a:pt x="727" y="484"/>
                  </a:cubicBezTo>
                  <a:cubicBezTo>
                    <a:pt x="813" y="557"/>
                    <a:pt x="893" y="637"/>
                    <a:pt x="967" y="730"/>
                  </a:cubicBezTo>
                  <a:cubicBezTo>
                    <a:pt x="1000" y="783"/>
                    <a:pt x="1033" y="837"/>
                    <a:pt x="1040" y="903"/>
                  </a:cubicBezTo>
                  <a:lnTo>
                    <a:pt x="1040" y="903"/>
                  </a:lnTo>
                  <a:cubicBezTo>
                    <a:pt x="1038" y="896"/>
                    <a:pt x="853" y="823"/>
                    <a:pt x="827" y="803"/>
                  </a:cubicBezTo>
                  <a:cubicBezTo>
                    <a:pt x="647" y="690"/>
                    <a:pt x="500" y="504"/>
                    <a:pt x="360" y="337"/>
                  </a:cubicBezTo>
                  <a:cubicBezTo>
                    <a:pt x="314" y="284"/>
                    <a:pt x="247" y="244"/>
                    <a:pt x="194" y="197"/>
                  </a:cubicBezTo>
                  <a:cubicBezTo>
                    <a:pt x="167" y="171"/>
                    <a:pt x="134" y="151"/>
                    <a:pt x="107" y="117"/>
                  </a:cubicBezTo>
                  <a:cubicBezTo>
                    <a:pt x="102" y="112"/>
                    <a:pt x="184" y="97"/>
                    <a:pt x="239" y="89"/>
                  </a:cubicBezTo>
                  <a:close/>
                  <a:moveTo>
                    <a:pt x="215" y="1"/>
                  </a:moveTo>
                  <a:cubicBezTo>
                    <a:pt x="138" y="1"/>
                    <a:pt x="36" y="15"/>
                    <a:pt x="21" y="84"/>
                  </a:cubicBezTo>
                  <a:cubicBezTo>
                    <a:pt x="1" y="191"/>
                    <a:pt x="174" y="277"/>
                    <a:pt x="247" y="337"/>
                  </a:cubicBezTo>
                  <a:cubicBezTo>
                    <a:pt x="507" y="557"/>
                    <a:pt x="687" y="950"/>
                    <a:pt x="1073" y="976"/>
                  </a:cubicBezTo>
                  <a:cubicBezTo>
                    <a:pt x="1093" y="976"/>
                    <a:pt x="1106" y="956"/>
                    <a:pt x="1113" y="936"/>
                  </a:cubicBezTo>
                  <a:cubicBezTo>
                    <a:pt x="1133" y="730"/>
                    <a:pt x="913" y="550"/>
                    <a:pt x="780" y="430"/>
                  </a:cubicBezTo>
                  <a:cubicBezTo>
                    <a:pt x="642" y="299"/>
                    <a:pt x="499" y="79"/>
                    <a:pt x="317" y="26"/>
                  </a:cubicBezTo>
                  <a:lnTo>
                    <a:pt x="317" y="26"/>
                  </a:lnTo>
                  <a:cubicBezTo>
                    <a:pt x="311" y="13"/>
                    <a:pt x="299" y="4"/>
                    <a:pt x="281" y="4"/>
                  </a:cubicBezTo>
                  <a:cubicBezTo>
                    <a:pt x="265" y="2"/>
                    <a:pt x="242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1"/>
            <p:cNvSpPr/>
            <p:nvPr/>
          </p:nvSpPr>
          <p:spPr>
            <a:xfrm>
              <a:off x="0" y="4059763"/>
              <a:ext cx="755909" cy="473915"/>
            </a:xfrm>
            <a:custGeom>
              <a:avLst/>
              <a:gdLst/>
              <a:ahLst/>
              <a:cxnLst/>
              <a:rect l="l" t="t" r="r" b="b"/>
              <a:pathLst>
                <a:path w="7125" h="4467" extrusionOk="0">
                  <a:moveTo>
                    <a:pt x="7065" y="0"/>
                  </a:moveTo>
                  <a:cubicBezTo>
                    <a:pt x="7063" y="0"/>
                    <a:pt x="7061" y="0"/>
                    <a:pt x="7058" y="1"/>
                  </a:cubicBezTo>
                  <a:cubicBezTo>
                    <a:pt x="6239" y="61"/>
                    <a:pt x="5400" y="154"/>
                    <a:pt x="4614" y="414"/>
                  </a:cubicBezTo>
                  <a:cubicBezTo>
                    <a:pt x="4041" y="607"/>
                    <a:pt x="3522" y="946"/>
                    <a:pt x="3029" y="1293"/>
                  </a:cubicBezTo>
                  <a:cubicBezTo>
                    <a:pt x="2436" y="1712"/>
                    <a:pt x="1877" y="2192"/>
                    <a:pt x="1357" y="2711"/>
                  </a:cubicBezTo>
                  <a:cubicBezTo>
                    <a:pt x="851" y="3217"/>
                    <a:pt x="372" y="3770"/>
                    <a:pt x="19" y="4396"/>
                  </a:cubicBezTo>
                  <a:cubicBezTo>
                    <a:pt x="0" y="4433"/>
                    <a:pt x="29" y="4466"/>
                    <a:pt x="60" y="4466"/>
                  </a:cubicBezTo>
                  <a:cubicBezTo>
                    <a:pt x="74" y="4466"/>
                    <a:pt x="88" y="4460"/>
                    <a:pt x="99" y="4443"/>
                  </a:cubicBezTo>
                  <a:cubicBezTo>
                    <a:pt x="845" y="3224"/>
                    <a:pt x="1930" y="2205"/>
                    <a:pt x="3082" y="1379"/>
                  </a:cubicBezTo>
                  <a:cubicBezTo>
                    <a:pt x="3549" y="1046"/>
                    <a:pt x="4041" y="727"/>
                    <a:pt x="4581" y="533"/>
                  </a:cubicBezTo>
                  <a:cubicBezTo>
                    <a:pt x="5367" y="240"/>
                    <a:pt x="6233" y="160"/>
                    <a:pt x="7058" y="101"/>
                  </a:cubicBezTo>
                  <a:cubicBezTo>
                    <a:pt x="7123" y="94"/>
                    <a:pt x="7125" y="0"/>
                    <a:pt x="7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1"/>
            <p:cNvSpPr/>
            <p:nvPr/>
          </p:nvSpPr>
          <p:spPr>
            <a:xfrm>
              <a:off x="819457" y="4052018"/>
              <a:ext cx="96862" cy="14216"/>
            </a:xfrm>
            <a:custGeom>
              <a:avLst/>
              <a:gdLst/>
              <a:ahLst/>
              <a:cxnLst/>
              <a:rect l="l" t="t" r="r" b="b"/>
              <a:pathLst>
                <a:path w="913" h="134" extrusionOk="0">
                  <a:moveTo>
                    <a:pt x="846" y="0"/>
                  </a:moveTo>
                  <a:cubicBezTo>
                    <a:pt x="587" y="14"/>
                    <a:pt x="327" y="20"/>
                    <a:pt x="67" y="34"/>
                  </a:cubicBezTo>
                  <a:cubicBezTo>
                    <a:pt x="0" y="34"/>
                    <a:pt x="0" y="134"/>
                    <a:pt x="67" y="134"/>
                  </a:cubicBezTo>
                  <a:cubicBezTo>
                    <a:pt x="327" y="120"/>
                    <a:pt x="587" y="114"/>
                    <a:pt x="846" y="100"/>
                  </a:cubicBezTo>
                  <a:cubicBezTo>
                    <a:pt x="913" y="100"/>
                    <a:pt x="913" y="0"/>
                    <a:pt x="8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977746" y="4049154"/>
              <a:ext cx="81373" cy="12095"/>
            </a:xfrm>
            <a:custGeom>
              <a:avLst/>
              <a:gdLst/>
              <a:ahLst/>
              <a:cxnLst/>
              <a:rect l="l" t="t" r="r" b="b"/>
              <a:pathLst>
                <a:path w="767" h="114" extrusionOk="0">
                  <a:moveTo>
                    <a:pt x="700" y="1"/>
                  </a:moveTo>
                  <a:cubicBezTo>
                    <a:pt x="487" y="7"/>
                    <a:pt x="273" y="7"/>
                    <a:pt x="60" y="14"/>
                  </a:cubicBezTo>
                  <a:cubicBezTo>
                    <a:pt x="0" y="14"/>
                    <a:pt x="0" y="114"/>
                    <a:pt x="60" y="114"/>
                  </a:cubicBezTo>
                  <a:cubicBezTo>
                    <a:pt x="273" y="107"/>
                    <a:pt x="487" y="107"/>
                    <a:pt x="700" y="101"/>
                  </a:cubicBezTo>
                  <a:cubicBezTo>
                    <a:pt x="766" y="101"/>
                    <a:pt x="766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1"/>
            <p:cNvSpPr/>
            <p:nvPr/>
          </p:nvSpPr>
          <p:spPr>
            <a:xfrm>
              <a:off x="1095085" y="4050533"/>
              <a:ext cx="1465244" cy="1092965"/>
            </a:xfrm>
            <a:custGeom>
              <a:avLst/>
              <a:gdLst/>
              <a:ahLst/>
              <a:cxnLst/>
              <a:rect l="l" t="t" r="r" b="b"/>
              <a:pathLst>
                <a:path w="13811" h="10302" extrusionOk="0">
                  <a:moveTo>
                    <a:pt x="60" y="1"/>
                  </a:moveTo>
                  <a:cubicBezTo>
                    <a:pt x="0" y="1"/>
                    <a:pt x="2" y="94"/>
                    <a:pt x="67" y="101"/>
                  </a:cubicBezTo>
                  <a:cubicBezTo>
                    <a:pt x="1165" y="168"/>
                    <a:pt x="2244" y="447"/>
                    <a:pt x="3283" y="780"/>
                  </a:cubicBezTo>
                  <a:cubicBezTo>
                    <a:pt x="3989" y="1000"/>
                    <a:pt x="4722" y="1233"/>
                    <a:pt x="5388" y="1566"/>
                  </a:cubicBezTo>
                  <a:cubicBezTo>
                    <a:pt x="6074" y="1906"/>
                    <a:pt x="6713" y="2345"/>
                    <a:pt x="7353" y="2758"/>
                  </a:cubicBezTo>
                  <a:cubicBezTo>
                    <a:pt x="7646" y="2951"/>
                    <a:pt x="7946" y="3151"/>
                    <a:pt x="8239" y="3344"/>
                  </a:cubicBezTo>
                  <a:cubicBezTo>
                    <a:pt x="8392" y="3444"/>
                    <a:pt x="8545" y="3551"/>
                    <a:pt x="8711" y="3624"/>
                  </a:cubicBezTo>
                  <a:cubicBezTo>
                    <a:pt x="8951" y="3724"/>
                    <a:pt x="9198" y="3791"/>
                    <a:pt x="9444" y="3857"/>
                  </a:cubicBezTo>
                  <a:cubicBezTo>
                    <a:pt x="9690" y="3931"/>
                    <a:pt x="9970" y="3971"/>
                    <a:pt x="10203" y="4070"/>
                  </a:cubicBezTo>
                  <a:cubicBezTo>
                    <a:pt x="10510" y="4204"/>
                    <a:pt x="10703" y="4557"/>
                    <a:pt x="10863" y="4836"/>
                  </a:cubicBezTo>
                  <a:cubicBezTo>
                    <a:pt x="11042" y="5156"/>
                    <a:pt x="11216" y="5476"/>
                    <a:pt x="11415" y="5782"/>
                  </a:cubicBezTo>
                  <a:cubicBezTo>
                    <a:pt x="11895" y="6508"/>
                    <a:pt x="12468" y="7161"/>
                    <a:pt x="12961" y="7880"/>
                  </a:cubicBezTo>
                  <a:cubicBezTo>
                    <a:pt x="13447" y="8586"/>
                    <a:pt x="13620" y="9439"/>
                    <a:pt x="13733" y="10278"/>
                  </a:cubicBezTo>
                  <a:cubicBezTo>
                    <a:pt x="13736" y="10294"/>
                    <a:pt x="13750" y="10302"/>
                    <a:pt x="13766" y="10302"/>
                  </a:cubicBezTo>
                  <a:cubicBezTo>
                    <a:pt x="13787" y="10302"/>
                    <a:pt x="13810" y="10288"/>
                    <a:pt x="13806" y="10264"/>
                  </a:cubicBezTo>
                  <a:cubicBezTo>
                    <a:pt x="13740" y="9718"/>
                    <a:pt x="13647" y="9172"/>
                    <a:pt x="13453" y="8653"/>
                  </a:cubicBezTo>
                  <a:cubicBezTo>
                    <a:pt x="13247" y="8100"/>
                    <a:pt x="12901" y="7634"/>
                    <a:pt x="12554" y="7174"/>
                  </a:cubicBezTo>
                  <a:cubicBezTo>
                    <a:pt x="12181" y="6681"/>
                    <a:pt x="11795" y="6195"/>
                    <a:pt x="11449" y="5676"/>
                  </a:cubicBezTo>
                  <a:cubicBezTo>
                    <a:pt x="11182" y="5269"/>
                    <a:pt x="10989" y="4823"/>
                    <a:pt x="10709" y="4423"/>
                  </a:cubicBezTo>
                  <a:cubicBezTo>
                    <a:pt x="10610" y="4277"/>
                    <a:pt x="10483" y="4144"/>
                    <a:pt x="10337" y="4037"/>
                  </a:cubicBezTo>
                  <a:cubicBezTo>
                    <a:pt x="10203" y="3951"/>
                    <a:pt x="10037" y="3924"/>
                    <a:pt x="9884" y="3884"/>
                  </a:cubicBezTo>
                  <a:cubicBezTo>
                    <a:pt x="9511" y="3784"/>
                    <a:pt x="9131" y="3684"/>
                    <a:pt x="8765" y="3544"/>
                  </a:cubicBezTo>
                  <a:cubicBezTo>
                    <a:pt x="8585" y="3478"/>
                    <a:pt x="8418" y="3351"/>
                    <a:pt x="8259" y="3245"/>
                  </a:cubicBezTo>
                  <a:cubicBezTo>
                    <a:pt x="7959" y="3045"/>
                    <a:pt x="7659" y="2852"/>
                    <a:pt x="7359" y="2652"/>
                  </a:cubicBezTo>
                  <a:cubicBezTo>
                    <a:pt x="6847" y="2319"/>
                    <a:pt x="6334" y="1986"/>
                    <a:pt x="5801" y="1679"/>
                  </a:cubicBezTo>
                  <a:cubicBezTo>
                    <a:pt x="5415" y="1460"/>
                    <a:pt x="5008" y="1293"/>
                    <a:pt x="4595" y="1133"/>
                  </a:cubicBezTo>
                  <a:cubicBezTo>
                    <a:pt x="3150" y="580"/>
                    <a:pt x="1618" y="94"/>
                    <a:pt x="67" y="1"/>
                  </a:cubicBezTo>
                  <a:cubicBezTo>
                    <a:pt x="64" y="1"/>
                    <a:pt x="62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1"/>
            <p:cNvSpPr/>
            <p:nvPr/>
          </p:nvSpPr>
          <p:spPr>
            <a:xfrm>
              <a:off x="1632866" y="4693773"/>
              <a:ext cx="310427" cy="203698"/>
            </a:xfrm>
            <a:custGeom>
              <a:avLst/>
              <a:gdLst/>
              <a:ahLst/>
              <a:cxnLst/>
              <a:rect l="l" t="t" r="r" b="b"/>
              <a:pathLst>
                <a:path w="2926" h="1920" extrusionOk="0">
                  <a:moveTo>
                    <a:pt x="582" y="0"/>
                  </a:moveTo>
                  <a:cubicBezTo>
                    <a:pt x="1" y="0"/>
                    <a:pt x="966" y="1132"/>
                    <a:pt x="1098" y="1271"/>
                  </a:cubicBezTo>
                  <a:cubicBezTo>
                    <a:pt x="1371" y="1564"/>
                    <a:pt x="1744" y="1890"/>
                    <a:pt x="2164" y="1917"/>
                  </a:cubicBezTo>
                  <a:cubicBezTo>
                    <a:pt x="2188" y="1919"/>
                    <a:pt x="2212" y="1920"/>
                    <a:pt x="2235" y="1920"/>
                  </a:cubicBezTo>
                  <a:cubicBezTo>
                    <a:pt x="2634" y="1920"/>
                    <a:pt x="2926" y="1659"/>
                    <a:pt x="2517" y="1344"/>
                  </a:cubicBezTo>
                  <a:cubicBezTo>
                    <a:pt x="2507" y="1337"/>
                    <a:pt x="2497" y="1334"/>
                    <a:pt x="2488" y="1334"/>
                  </a:cubicBezTo>
                  <a:cubicBezTo>
                    <a:pt x="2445" y="1334"/>
                    <a:pt x="2412" y="1398"/>
                    <a:pt x="2450" y="1431"/>
                  </a:cubicBezTo>
                  <a:cubicBezTo>
                    <a:pt x="2597" y="1511"/>
                    <a:pt x="2597" y="1631"/>
                    <a:pt x="2437" y="1784"/>
                  </a:cubicBezTo>
                  <a:cubicBezTo>
                    <a:pt x="2391" y="1798"/>
                    <a:pt x="2344" y="1805"/>
                    <a:pt x="2297" y="1805"/>
                  </a:cubicBezTo>
                  <a:cubicBezTo>
                    <a:pt x="2151" y="1805"/>
                    <a:pt x="2003" y="1746"/>
                    <a:pt x="1877" y="1690"/>
                  </a:cubicBezTo>
                  <a:cubicBezTo>
                    <a:pt x="1744" y="1637"/>
                    <a:pt x="1591" y="1551"/>
                    <a:pt x="1478" y="1457"/>
                  </a:cubicBezTo>
                  <a:cubicBezTo>
                    <a:pt x="1345" y="1351"/>
                    <a:pt x="1225" y="1218"/>
                    <a:pt x="1112" y="1091"/>
                  </a:cubicBezTo>
                  <a:cubicBezTo>
                    <a:pt x="952" y="925"/>
                    <a:pt x="805" y="745"/>
                    <a:pt x="672" y="552"/>
                  </a:cubicBezTo>
                  <a:cubicBezTo>
                    <a:pt x="567" y="400"/>
                    <a:pt x="370" y="112"/>
                    <a:pt x="675" y="112"/>
                  </a:cubicBezTo>
                  <a:cubicBezTo>
                    <a:pt x="678" y="112"/>
                    <a:pt x="682" y="112"/>
                    <a:pt x="685" y="112"/>
                  </a:cubicBezTo>
                  <a:cubicBezTo>
                    <a:pt x="745" y="112"/>
                    <a:pt x="759" y="19"/>
                    <a:pt x="699" y="12"/>
                  </a:cubicBezTo>
                  <a:cubicBezTo>
                    <a:pt x="654" y="4"/>
                    <a:pt x="615" y="0"/>
                    <a:pt x="5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395724" y="4423236"/>
              <a:ext cx="46044" cy="32358"/>
            </a:xfrm>
            <a:custGeom>
              <a:avLst/>
              <a:gdLst/>
              <a:ahLst/>
              <a:cxnLst/>
              <a:rect l="l" t="t" r="r" b="b"/>
              <a:pathLst>
                <a:path w="434" h="305" extrusionOk="0">
                  <a:moveTo>
                    <a:pt x="357" y="0"/>
                  </a:moveTo>
                  <a:cubicBezTo>
                    <a:pt x="344" y="0"/>
                    <a:pt x="330" y="6"/>
                    <a:pt x="318" y="18"/>
                  </a:cubicBezTo>
                  <a:cubicBezTo>
                    <a:pt x="238" y="91"/>
                    <a:pt x="152" y="151"/>
                    <a:pt x="52" y="204"/>
                  </a:cubicBezTo>
                  <a:cubicBezTo>
                    <a:pt x="1" y="233"/>
                    <a:pt x="32" y="305"/>
                    <a:pt x="79" y="305"/>
                  </a:cubicBezTo>
                  <a:cubicBezTo>
                    <a:pt x="87" y="305"/>
                    <a:pt x="96" y="303"/>
                    <a:pt x="105" y="298"/>
                  </a:cubicBezTo>
                  <a:cubicBezTo>
                    <a:pt x="218" y="244"/>
                    <a:pt x="311" y="178"/>
                    <a:pt x="398" y="98"/>
                  </a:cubicBezTo>
                  <a:cubicBezTo>
                    <a:pt x="434" y="57"/>
                    <a:pt x="399" y="0"/>
                    <a:pt x="3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1"/>
            <p:cNvSpPr/>
            <p:nvPr/>
          </p:nvSpPr>
          <p:spPr>
            <a:xfrm>
              <a:off x="749860" y="4590863"/>
              <a:ext cx="36496" cy="50076"/>
            </a:xfrm>
            <a:custGeom>
              <a:avLst/>
              <a:gdLst/>
              <a:ahLst/>
              <a:cxnLst/>
              <a:rect l="l" t="t" r="r" b="b"/>
              <a:pathLst>
                <a:path w="344" h="472" extrusionOk="0">
                  <a:moveTo>
                    <a:pt x="80" y="1"/>
                  </a:moveTo>
                  <a:cubicBezTo>
                    <a:pt x="41" y="1"/>
                    <a:pt x="1" y="44"/>
                    <a:pt x="24" y="90"/>
                  </a:cubicBezTo>
                  <a:cubicBezTo>
                    <a:pt x="84" y="210"/>
                    <a:pt x="137" y="336"/>
                    <a:pt x="217" y="449"/>
                  </a:cubicBezTo>
                  <a:cubicBezTo>
                    <a:pt x="230" y="465"/>
                    <a:pt x="248" y="471"/>
                    <a:pt x="265" y="471"/>
                  </a:cubicBezTo>
                  <a:cubicBezTo>
                    <a:pt x="306" y="471"/>
                    <a:pt x="343" y="432"/>
                    <a:pt x="310" y="389"/>
                  </a:cubicBezTo>
                  <a:cubicBezTo>
                    <a:pt x="237" y="276"/>
                    <a:pt x="184" y="150"/>
                    <a:pt x="124" y="30"/>
                  </a:cubicBezTo>
                  <a:cubicBezTo>
                    <a:pt x="113" y="9"/>
                    <a:pt x="97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1"/>
            <p:cNvSpPr/>
            <p:nvPr/>
          </p:nvSpPr>
          <p:spPr>
            <a:xfrm>
              <a:off x="1438187" y="4496759"/>
              <a:ext cx="25780" cy="43922"/>
            </a:xfrm>
            <a:custGeom>
              <a:avLst/>
              <a:gdLst/>
              <a:ahLst/>
              <a:cxnLst/>
              <a:rect l="l" t="t" r="r" b="b"/>
              <a:pathLst>
                <a:path w="243" h="414" extrusionOk="0">
                  <a:moveTo>
                    <a:pt x="80" y="0"/>
                  </a:moveTo>
                  <a:cubicBezTo>
                    <a:pt x="39" y="0"/>
                    <a:pt x="0" y="57"/>
                    <a:pt x="36" y="98"/>
                  </a:cubicBezTo>
                  <a:cubicBezTo>
                    <a:pt x="103" y="171"/>
                    <a:pt x="129" y="264"/>
                    <a:pt x="136" y="364"/>
                  </a:cubicBezTo>
                  <a:cubicBezTo>
                    <a:pt x="136" y="397"/>
                    <a:pt x="163" y="414"/>
                    <a:pt x="189" y="414"/>
                  </a:cubicBezTo>
                  <a:cubicBezTo>
                    <a:pt x="216" y="414"/>
                    <a:pt x="243" y="397"/>
                    <a:pt x="243" y="364"/>
                  </a:cubicBezTo>
                  <a:cubicBezTo>
                    <a:pt x="243" y="231"/>
                    <a:pt x="209" y="111"/>
                    <a:pt x="116" y="18"/>
                  </a:cubicBezTo>
                  <a:cubicBezTo>
                    <a:pt x="105" y="5"/>
                    <a:pt x="93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1"/>
            <p:cNvSpPr/>
            <p:nvPr/>
          </p:nvSpPr>
          <p:spPr>
            <a:xfrm>
              <a:off x="2021694" y="4706398"/>
              <a:ext cx="34162" cy="23340"/>
            </a:xfrm>
            <a:custGeom>
              <a:avLst/>
              <a:gdLst/>
              <a:ahLst/>
              <a:cxnLst/>
              <a:rect l="l" t="t" r="r" b="b"/>
              <a:pathLst>
                <a:path w="322" h="220" extrusionOk="0">
                  <a:moveTo>
                    <a:pt x="76" y="1"/>
                  </a:moveTo>
                  <a:cubicBezTo>
                    <a:pt x="34" y="1"/>
                    <a:pt x="1" y="50"/>
                    <a:pt x="37" y="86"/>
                  </a:cubicBezTo>
                  <a:cubicBezTo>
                    <a:pt x="84" y="140"/>
                    <a:pt x="144" y="180"/>
                    <a:pt x="211" y="213"/>
                  </a:cubicBezTo>
                  <a:cubicBezTo>
                    <a:pt x="220" y="217"/>
                    <a:pt x="229" y="220"/>
                    <a:pt x="237" y="220"/>
                  </a:cubicBezTo>
                  <a:cubicBezTo>
                    <a:pt x="290" y="220"/>
                    <a:pt x="321" y="142"/>
                    <a:pt x="264" y="113"/>
                  </a:cubicBezTo>
                  <a:cubicBezTo>
                    <a:pt x="211" y="86"/>
                    <a:pt x="157" y="60"/>
                    <a:pt x="111" y="13"/>
                  </a:cubicBezTo>
                  <a:cubicBezTo>
                    <a:pt x="99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1863829" y="4462491"/>
              <a:ext cx="16338" cy="10079"/>
            </a:xfrm>
            <a:custGeom>
              <a:avLst/>
              <a:gdLst/>
              <a:ahLst/>
              <a:cxnLst/>
              <a:rect l="l" t="t" r="r" b="b"/>
              <a:pathLst>
                <a:path w="154" h="95" extrusionOk="0">
                  <a:moveTo>
                    <a:pt x="93" y="1"/>
                  </a:moveTo>
                  <a:cubicBezTo>
                    <a:pt x="91" y="1"/>
                    <a:pt x="89" y="1"/>
                    <a:pt x="87" y="1"/>
                  </a:cubicBezTo>
                  <a:lnTo>
                    <a:pt x="60" y="1"/>
                  </a:lnTo>
                  <a:cubicBezTo>
                    <a:pt x="0" y="1"/>
                    <a:pt x="0" y="94"/>
                    <a:pt x="60" y="94"/>
                  </a:cubicBezTo>
                  <a:lnTo>
                    <a:pt x="87" y="94"/>
                  </a:lnTo>
                  <a:cubicBezTo>
                    <a:pt x="151" y="94"/>
                    <a:pt x="153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1096782" y="4906064"/>
              <a:ext cx="25250" cy="24083"/>
            </a:xfrm>
            <a:custGeom>
              <a:avLst/>
              <a:gdLst/>
              <a:ahLst/>
              <a:cxnLst/>
              <a:rect l="l" t="t" r="r" b="b"/>
              <a:pathLst>
                <a:path w="238" h="227" extrusionOk="0">
                  <a:moveTo>
                    <a:pt x="80" y="0"/>
                  </a:moveTo>
                  <a:cubicBezTo>
                    <a:pt x="42" y="0"/>
                    <a:pt x="1" y="43"/>
                    <a:pt x="24" y="89"/>
                  </a:cubicBezTo>
                  <a:cubicBezTo>
                    <a:pt x="51" y="136"/>
                    <a:pt x="84" y="169"/>
                    <a:pt x="117" y="209"/>
                  </a:cubicBezTo>
                  <a:cubicBezTo>
                    <a:pt x="130" y="221"/>
                    <a:pt x="143" y="227"/>
                    <a:pt x="157" y="227"/>
                  </a:cubicBezTo>
                  <a:cubicBezTo>
                    <a:pt x="200" y="227"/>
                    <a:pt x="238" y="170"/>
                    <a:pt x="197" y="129"/>
                  </a:cubicBezTo>
                  <a:cubicBezTo>
                    <a:pt x="170" y="96"/>
                    <a:pt x="144" y="62"/>
                    <a:pt x="124" y="29"/>
                  </a:cubicBezTo>
                  <a:cubicBezTo>
                    <a:pt x="114" y="9"/>
                    <a:pt x="97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1"/>
            <p:cNvSpPr/>
            <p:nvPr/>
          </p:nvSpPr>
          <p:spPr>
            <a:xfrm>
              <a:off x="1607722" y="5014385"/>
              <a:ext cx="39785" cy="21325"/>
            </a:xfrm>
            <a:custGeom>
              <a:avLst/>
              <a:gdLst/>
              <a:ahLst/>
              <a:cxnLst/>
              <a:rect l="l" t="t" r="r" b="b"/>
              <a:pathLst>
                <a:path w="375" h="201" extrusionOk="0">
                  <a:moveTo>
                    <a:pt x="278" y="1"/>
                  </a:moveTo>
                  <a:cubicBezTo>
                    <a:pt x="269" y="1"/>
                    <a:pt x="259" y="3"/>
                    <a:pt x="250" y="7"/>
                  </a:cubicBezTo>
                  <a:cubicBezTo>
                    <a:pt x="190" y="41"/>
                    <a:pt x="123" y="60"/>
                    <a:pt x="63" y="94"/>
                  </a:cubicBezTo>
                  <a:cubicBezTo>
                    <a:pt x="1" y="128"/>
                    <a:pt x="35" y="201"/>
                    <a:pt x="88" y="201"/>
                  </a:cubicBezTo>
                  <a:cubicBezTo>
                    <a:pt x="97" y="201"/>
                    <a:pt x="107" y="199"/>
                    <a:pt x="116" y="194"/>
                  </a:cubicBezTo>
                  <a:cubicBezTo>
                    <a:pt x="183" y="167"/>
                    <a:pt x="250" y="147"/>
                    <a:pt x="316" y="114"/>
                  </a:cubicBezTo>
                  <a:cubicBezTo>
                    <a:pt x="374" y="85"/>
                    <a:pt x="337" y="1"/>
                    <a:pt x="2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2149005" y="4928874"/>
              <a:ext cx="30130" cy="30767"/>
            </a:xfrm>
            <a:custGeom>
              <a:avLst/>
              <a:gdLst/>
              <a:ahLst/>
              <a:cxnLst/>
              <a:rect l="l" t="t" r="r" b="b"/>
              <a:pathLst>
                <a:path w="284" h="290" extrusionOk="0">
                  <a:moveTo>
                    <a:pt x="199" y="1"/>
                  </a:moveTo>
                  <a:cubicBezTo>
                    <a:pt x="179" y="1"/>
                    <a:pt x="160" y="10"/>
                    <a:pt x="149" y="34"/>
                  </a:cubicBezTo>
                  <a:cubicBezTo>
                    <a:pt x="129" y="81"/>
                    <a:pt x="109" y="147"/>
                    <a:pt x="63" y="174"/>
                  </a:cubicBezTo>
                  <a:cubicBezTo>
                    <a:pt x="1" y="208"/>
                    <a:pt x="39" y="289"/>
                    <a:pt x="93" y="289"/>
                  </a:cubicBezTo>
                  <a:cubicBezTo>
                    <a:pt x="102" y="289"/>
                    <a:pt x="113" y="287"/>
                    <a:pt x="123" y="280"/>
                  </a:cubicBezTo>
                  <a:cubicBezTo>
                    <a:pt x="196" y="240"/>
                    <a:pt x="223" y="167"/>
                    <a:pt x="256" y="94"/>
                  </a:cubicBezTo>
                  <a:cubicBezTo>
                    <a:pt x="283" y="44"/>
                    <a:pt x="240" y="1"/>
                    <a:pt x="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1162135" y="4218159"/>
              <a:ext cx="148530" cy="71400"/>
            </a:xfrm>
            <a:custGeom>
              <a:avLst/>
              <a:gdLst/>
              <a:ahLst/>
              <a:cxnLst/>
              <a:rect l="l" t="t" r="r" b="b"/>
              <a:pathLst>
                <a:path w="1400" h="673" extrusionOk="0">
                  <a:moveTo>
                    <a:pt x="374" y="0"/>
                  </a:moveTo>
                  <a:cubicBezTo>
                    <a:pt x="179" y="0"/>
                    <a:pt x="30" y="59"/>
                    <a:pt x="27" y="246"/>
                  </a:cubicBezTo>
                  <a:cubicBezTo>
                    <a:pt x="21" y="412"/>
                    <a:pt x="407" y="486"/>
                    <a:pt x="513" y="512"/>
                  </a:cubicBezTo>
                  <a:cubicBezTo>
                    <a:pt x="787" y="586"/>
                    <a:pt x="1073" y="639"/>
                    <a:pt x="1353" y="672"/>
                  </a:cubicBezTo>
                  <a:cubicBezTo>
                    <a:pt x="1393" y="672"/>
                    <a:pt x="1399" y="612"/>
                    <a:pt x="1366" y="606"/>
                  </a:cubicBezTo>
                  <a:cubicBezTo>
                    <a:pt x="973" y="552"/>
                    <a:pt x="507" y="506"/>
                    <a:pt x="161" y="299"/>
                  </a:cubicBezTo>
                  <a:cubicBezTo>
                    <a:pt x="1" y="206"/>
                    <a:pt x="220" y="99"/>
                    <a:pt x="314" y="86"/>
                  </a:cubicBezTo>
                  <a:cubicBezTo>
                    <a:pt x="340" y="83"/>
                    <a:pt x="367" y="82"/>
                    <a:pt x="393" y="82"/>
                  </a:cubicBezTo>
                  <a:cubicBezTo>
                    <a:pt x="489" y="82"/>
                    <a:pt x="586" y="99"/>
                    <a:pt x="680" y="119"/>
                  </a:cubicBezTo>
                  <a:cubicBezTo>
                    <a:pt x="866" y="153"/>
                    <a:pt x="1060" y="226"/>
                    <a:pt x="1253" y="239"/>
                  </a:cubicBezTo>
                  <a:cubicBezTo>
                    <a:pt x="1293" y="239"/>
                    <a:pt x="1299" y="179"/>
                    <a:pt x="1259" y="173"/>
                  </a:cubicBezTo>
                  <a:cubicBezTo>
                    <a:pt x="1120" y="152"/>
                    <a:pt x="68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1"/>
            <p:cNvSpPr/>
            <p:nvPr/>
          </p:nvSpPr>
          <p:spPr>
            <a:xfrm>
              <a:off x="1345144" y="4273009"/>
              <a:ext cx="21325" cy="19309"/>
            </a:xfrm>
            <a:custGeom>
              <a:avLst/>
              <a:gdLst/>
              <a:ahLst/>
              <a:cxnLst/>
              <a:rect l="l" t="t" r="r" b="b"/>
              <a:pathLst>
                <a:path w="201" h="182" extrusionOk="0">
                  <a:moveTo>
                    <a:pt x="112" y="1"/>
                  </a:moveTo>
                  <a:cubicBezTo>
                    <a:pt x="84" y="1"/>
                    <a:pt x="61" y="34"/>
                    <a:pt x="87" y="55"/>
                  </a:cubicBezTo>
                  <a:cubicBezTo>
                    <a:pt x="98" y="70"/>
                    <a:pt x="111" y="80"/>
                    <a:pt x="126" y="87"/>
                  </a:cubicBezTo>
                  <a:lnTo>
                    <a:pt x="126" y="87"/>
                  </a:lnTo>
                  <a:cubicBezTo>
                    <a:pt x="122" y="98"/>
                    <a:pt x="117" y="108"/>
                    <a:pt x="107" y="115"/>
                  </a:cubicBezTo>
                  <a:cubicBezTo>
                    <a:pt x="97" y="122"/>
                    <a:pt x="84" y="124"/>
                    <a:pt x="71" y="124"/>
                  </a:cubicBezTo>
                  <a:cubicBezTo>
                    <a:pt x="57" y="124"/>
                    <a:pt x="44" y="122"/>
                    <a:pt x="34" y="122"/>
                  </a:cubicBezTo>
                  <a:cubicBezTo>
                    <a:pt x="1" y="122"/>
                    <a:pt x="1" y="182"/>
                    <a:pt x="34" y="182"/>
                  </a:cubicBezTo>
                  <a:cubicBezTo>
                    <a:pt x="74" y="182"/>
                    <a:pt x="107" y="182"/>
                    <a:pt x="141" y="162"/>
                  </a:cubicBezTo>
                  <a:cubicBezTo>
                    <a:pt x="174" y="149"/>
                    <a:pt x="194" y="109"/>
                    <a:pt x="200" y="75"/>
                  </a:cubicBezTo>
                  <a:cubicBezTo>
                    <a:pt x="200" y="55"/>
                    <a:pt x="194" y="35"/>
                    <a:pt x="174" y="29"/>
                  </a:cubicBezTo>
                  <a:cubicBezTo>
                    <a:pt x="160" y="29"/>
                    <a:pt x="147" y="22"/>
                    <a:pt x="134" y="9"/>
                  </a:cubicBez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31"/>
          <p:cNvGrpSpPr/>
          <p:nvPr/>
        </p:nvGrpSpPr>
        <p:grpSpPr>
          <a:xfrm rot="957138">
            <a:off x="7048126" y="5114071"/>
            <a:ext cx="2668053" cy="1974252"/>
            <a:chOff x="5490983" y="2262630"/>
            <a:chExt cx="2926096" cy="2165193"/>
          </a:xfrm>
        </p:grpSpPr>
        <p:sp>
          <p:nvSpPr>
            <p:cNvPr id="203" name="Google Shape;203;p31"/>
            <p:cNvSpPr/>
            <p:nvPr/>
          </p:nvSpPr>
          <p:spPr>
            <a:xfrm rot="-513685">
              <a:off x="6901605" y="3612467"/>
              <a:ext cx="184656" cy="173977"/>
            </a:xfrm>
            <a:custGeom>
              <a:avLst/>
              <a:gdLst/>
              <a:ahLst/>
              <a:cxnLst/>
              <a:rect l="l" t="t" r="r" b="b"/>
              <a:pathLst>
                <a:path w="2490" h="2346" extrusionOk="0">
                  <a:moveTo>
                    <a:pt x="1" y="1286"/>
                  </a:moveTo>
                  <a:cubicBezTo>
                    <a:pt x="49" y="1000"/>
                    <a:pt x="72" y="703"/>
                    <a:pt x="287" y="441"/>
                  </a:cubicBezTo>
                  <a:cubicBezTo>
                    <a:pt x="442" y="250"/>
                    <a:pt x="596" y="72"/>
                    <a:pt x="834" y="24"/>
                  </a:cubicBezTo>
                  <a:cubicBezTo>
                    <a:pt x="965" y="0"/>
                    <a:pt x="1108" y="0"/>
                    <a:pt x="1239" y="24"/>
                  </a:cubicBezTo>
                  <a:cubicBezTo>
                    <a:pt x="1454" y="84"/>
                    <a:pt x="1715" y="131"/>
                    <a:pt x="1870" y="274"/>
                  </a:cubicBezTo>
                  <a:cubicBezTo>
                    <a:pt x="2347" y="715"/>
                    <a:pt x="2489" y="1191"/>
                    <a:pt x="2025" y="1798"/>
                  </a:cubicBezTo>
                  <a:cubicBezTo>
                    <a:pt x="1704" y="2227"/>
                    <a:pt x="1084" y="2346"/>
                    <a:pt x="584" y="2096"/>
                  </a:cubicBezTo>
                  <a:cubicBezTo>
                    <a:pt x="239" y="1929"/>
                    <a:pt x="72" y="1667"/>
                    <a:pt x="1" y="1286"/>
                  </a:cubicBezTo>
                  <a:close/>
                  <a:moveTo>
                    <a:pt x="1013" y="274"/>
                  </a:moveTo>
                  <a:cubicBezTo>
                    <a:pt x="549" y="298"/>
                    <a:pt x="227" y="738"/>
                    <a:pt x="239" y="1203"/>
                  </a:cubicBezTo>
                  <a:cubicBezTo>
                    <a:pt x="239" y="1655"/>
                    <a:pt x="656" y="1965"/>
                    <a:pt x="1132" y="1965"/>
                  </a:cubicBezTo>
                  <a:cubicBezTo>
                    <a:pt x="1656" y="1953"/>
                    <a:pt x="2061" y="1500"/>
                    <a:pt x="2049" y="1084"/>
                  </a:cubicBezTo>
                  <a:cubicBezTo>
                    <a:pt x="2037" y="608"/>
                    <a:pt x="1573" y="250"/>
                    <a:pt x="1013" y="2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 rot="-513685">
              <a:off x="6988129" y="3960375"/>
              <a:ext cx="15054" cy="10679"/>
            </a:xfrm>
            <a:custGeom>
              <a:avLst/>
              <a:gdLst/>
              <a:ahLst/>
              <a:cxnLst/>
              <a:rect l="l" t="t" r="r" b="b"/>
              <a:pathLst>
                <a:path w="203" h="144" extrusionOk="0">
                  <a:moveTo>
                    <a:pt x="202" y="84"/>
                  </a:moveTo>
                  <a:cubicBezTo>
                    <a:pt x="143" y="96"/>
                    <a:pt x="83" y="120"/>
                    <a:pt x="24" y="144"/>
                  </a:cubicBezTo>
                  <a:cubicBezTo>
                    <a:pt x="12" y="96"/>
                    <a:pt x="0" y="60"/>
                    <a:pt x="0" y="24"/>
                  </a:cubicBezTo>
                  <a:cubicBezTo>
                    <a:pt x="60" y="13"/>
                    <a:pt x="119" y="13"/>
                    <a:pt x="191" y="1"/>
                  </a:cubicBezTo>
                  <a:cubicBezTo>
                    <a:pt x="191" y="24"/>
                    <a:pt x="202" y="60"/>
                    <a:pt x="202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 rot="-513685">
              <a:off x="7653182" y="3298071"/>
              <a:ext cx="164336" cy="160776"/>
            </a:xfrm>
            <a:custGeom>
              <a:avLst/>
              <a:gdLst/>
              <a:ahLst/>
              <a:cxnLst/>
              <a:rect l="l" t="t" r="r" b="b"/>
              <a:pathLst>
                <a:path w="2216" h="2168" extrusionOk="0">
                  <a:moveTo>
                    <a:pt x="96" y="1215"/>
                  </a:moveTo>
                  <a:cubicBezTo>
                    <a:pt x="1" y="739"/>
                    <a:pt x="180" y="393"/>
                    <a:pt x="608" y="143"/>
                  </a:cubicBezTo>
                  <a:cubicBezTo>
                    <a:pt x="846" y="1"/>
                    <a:pt x="1073" y="1"/>
                    <a:pt x="1323" y="48"/>
                  </a:cubicBezTo>
                  <a:cubicBezTo>
                    <a:pt x="1608" y="96"/>
                    <a:pt x="1811" y="263"/>
                    <a:pt x="1966" y="489"/>
                  </a:cubicBezTo>
                  <a:cubicBezTo>
                    <a:pt x="2216" y="858"/>
                    <a:pt x="2216" y="1286"/>
                    <a:pt x="1977" y="1620"/>
                  </a:cubicBezTo>
                  <a:cubicBezTo>
                    <a:pt x="1632" y="2084"/>
                    <a:pt x="1144" y="2168"/>
                    <a:pt x="763" y="2048"/>
                  </a:cubicBezTo>
                  <a:cubicBezTo>
                    <a:pt x="632" y="2001"/>
                    <a:pt x="501" y="1941"/>
                    <a:pt x="382" y="1858"/>
                  </a:cubicBezTo>
                  <a:cubicBezTo>
                    <a:pt x="144" y="1703"/>
                    <a:pt x="96" y="1453"/>
                    <a:pt x="96" y="1215"/>
                  </a:cubicBezTo>
                  <a:close/>
                  <a:moveTo>
                    <a:pt x="834" y="274"/>
                  </a:moveTo>
                  <a:cubicBezTo>
                    <a:pt x="727" y="346"/>
                    <a:pt x="549" y="429"/>
                    <a:pt x="418" y="560"/>
                  </a:cubicBezTo>
                  <a:cubicBezTo>
                    <a:pt x="227" y="751"/>
                    <a:pt x="239" y="1275"/>
                    <a:pt x="418" y="1525"/>
                  </a:cubicBezTo>
                  <a:cubicBezTo>
                    <a:pt x="656" y="1846"/>
                    <a:pt x="1025" y="1929"/>
                    <a:pt x="1454" y="1739"/>
                  </a:cubicBezTo>
                  <a:cubicBezTo>
                    <a:pt x="1739" y="1620"/>
                    <a:pt x="1954" y="1275"/>
                    <a:pt x="1894" y="965"/>
                  </a:cubicBezTo>
                  <a:cubicBezTo>
                    <a:pt x="1823" y="536"/>
                    <a:pt x="1430" y="251"/>
                    <a:pt x="834" y="2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 rot="-513685">
              <a:off x="6136165" y="3619943"/>
              <a:ext cx="155437" cy="157291"/>
            </a:xfrm>
            <a:custGeom>
              <a:avLst/>
              <a:gdLst/>
              <a:ahLst/>
              <a:cxnLst/>
              <a:rect l="l" t="t" r="r" b="b"/>
              <a:pathLst>
                <a:path w="2096" h="2121" extrusionOk="0">
                  <a:moveTo>
                    <a:pt x="167" y="1572"/>
                  </a:moveTo>
                  <a:cubicBezTo>
                    <a:pt x="143" y="1453"/>
                    <a:pt x="131" y="1334"/>
                    <a:pt x="84" y="1227"/>
                  </a:cubicBezTo>
                  <a:cubicBezTo>
                    <a:pt x="0" y="953"/>
                    <a:pt x="96" y="715"/>
                    <a:pt x="238" y="513"/>
                  </a:cubicBezTo>
                  <a:cubicBezTo>
                    <a:pt x="524" y="108"/>
                    <a:pt x="1036" y="1"/>
                    <a:pt x="1477" y="144"/>
                  </a:cubicBezTo>
                  <a:cubicBezTo>
                    <a:pt x="1608" y="179"/>
                    <a:pt x="1715" y="322"/>
                    <a:pt x="1822" y="418"/>
                  </a:cubicBezTo>
                  <a:cubicBezTo>
                    <a:pt x="1834" y="418"/>
                    <a:pt x="1834" y="429"/>
                    <a:pt x="1834" y="441"/>
                  </a:cubicBezTo>
                  <a:cubicBezTo>
                    <a:pt x="2048" y="549"/>
                    <a:pt x="2096" y="751"/>
                    <a:pt x="2084" y="953"/>
                  </a:cubicBezTo>
                  <a:cubicBezTo>
                    <a:pt x="2060" y="1251"/>
                    <a:pt x="1977" y="1525"/>
                    <a:pt x="1751" y="1751"/>
                  </a:cubicBezTo>
                  <a:cubicBezTo>
                    <a:pt x="1512" y="1989"/>
                    <a:pt x="1262" y="2120"/>
                    <a:pt x="929" y="2049"/>
                  </a:cubicBezTo>
                  <a:cubicBezTo>
                    <a:pt x="691" y="1989"/>
                    <a:pt x="465" y="1906"/>
                    <a:pt x="310" y="1703"/>
                  </a:cubicBezTo>
                  <a:cubicBezTo>
                    <a:pt x="274" y="1644"/>
                    <a:pt x="238" y="1584"/>
                    <a:pt x="203" y="1525"/>
                  </a:cubicBezTo>
                  <a:cubicBezTo>
                    <a:pt x="191" y="1537"/>
                    <a:pt x="179" y="1561"/>
                    <a:pt x="167" y="1572"/>
                  </a:cubicBezTo>
                  <a:close/>
                  <a:moveTo>
                    <a:pt x="1143" y="1799"/>
                  </a:moveTo>
                  <a:cubicBezTo>
                    <a:pt x="1560" y="1811"/>
                    <a:pt x="1834" y="1311"/>
                    <a:pt x="1810" y="882"/>
                  </a:cubicBezTo>
                  <a:cubicBezTo>
                    <a:pt x="1798" y="620"/>
                    <a:pt x="1346" y="251"/>
                    <a:pt x="1096" y="275"/>
                  </a:cubicBezTo>
                  <a:cubicBezTo>
                    <a:pt x="631" y="322"/>
                    <a:pt x="262" y="668"/>
                    <a:pt x="286" y="1037"/>
                  </a:cubicBezTo>
                  <a:cubicBezTo>
                    <a:pt x="310" y="1453"/>
                    <a:pt x="774" y="1870"/>
                    <a:pt x="1143" y="17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 rot="-513685">
              <a:off x="6896911" y="2760515"/>
              <a:ext cx="417737" cy="599574"/>
            </a:xfrm>
            <a:custGeom>
              <a:avLst/>
              <a:gdLst/>
              <a:ahLst/>
              <a:cxnLst/>
              <a:rect l="l" t="t" r="r" b="b"/>
              <a:pathLst>
                <a:path w="5633" h="8085" extrusionOk="0">
                  <a:moveTo>
                    <a:pt x="5632" y="7132"/>
                  </a:moveTo>
                  <a:cubicBezTo>
                    <a:pt x="5215" y="7477"/>
                    <a:pt x="1501" y="8085"/>
                    <a:pt x="251" y="8025"/>
                  </a:cubicBezTo>
                  <a:cubicBezTo>
                    <a:pt x="215" y="7692"/>
                    <a:pt x="203" y="7358"/>
                    <a:pt x="155" y="7025"/>
                  </a:cubicBezTo>
                  <a:cubicBezTo>
                    <a:pt x="96" y="6561"/>
                    <a:pt x="298" y="6227"/>
                    <a:pt x="632" y="5941"/>
                  </a:cubicBezTo>
                  <a:cubicBezTo>
                    <a:pt x="858" y="5751"/>
                    <a:pt x="1096" y="5560"/>
                    <a:pt x="1310" y="5346"/>
                  </a:cubicBezTo>
                  <a:cubicBezTo>
                    <a:pt x="1739" y="4941"/>
                    <a:pt x="1691" y="4858"/>
                    <a:pt x="1322" y="4417"/>
                  </a:cubicBezTo>
                  <a:cubicBezTo>
                    <a:pt x="1084" y="4120"/>
                    <a:pt x="763" y="3894"/>
                    <a:pt x="512" y="3608"/>
                  </a:cubicBezTo>
                  <a:cubicBezTo>
                    <a:pt x="393" y="3477"/>
                    <a:pt x="334" y="3298"/>
                    <a:pt x="262" y="3132"/>
                  </a:cubicBezTo>
                  <a:cubicBezTo>
                    <a:pt x="227" y="3060"/>
                    <a:pt x="227" y="2977"/>
                    <a:pt x="203" y="2905"/>
                  </a:cubicBezTo>
                  <a:cubicBezTo>
                    <a:pt x="1" y="2417"/>
                    <a:pt x="48" y="1917"/>
                    <a:pt x="167" y="1429"/>
                  </a:cubicBezTo>
                  <a:cubicBezTo>
                    <a:pt x="191" y="1322"/>
                    <a:pt x="215" y="1227"/>
                    <a:pt x="239" y="1119"/>
                  </a:cubicBezTo>
                  <a:cubicBezTo>
                    <a:pt x="382" y="596"/>
                    <a:pt x="739" y="286"/>
                    <a:pt x="1251" y="155"/>
                  </a:cubicBezTo>
                  <a:cubicBezTo>
                    <a:pt x="1882" y="0"/>
                    <a:pt x="2489" y="84"/>
                    <a:pt x="3025" y="477"/>
                  </a:cubicBezTo>
                  <a:cubicBezTo>
                    <a:pt x="3406" y="750"/>
                    <a:pt x="3644" y="1108"/>
                    <a:pt x="3691" y="1572"/>
                  </a:cubicBezTo>
                  <a:cubicBezTo>
                    <a:pt x="3727" y="1917"/>
                    <a:pt x="3739" y="2274"/>
                    <a:pt x="3751" y="2620"/>
                  </a:cubicBezTo>
                  <a:cubicBezTo>
                    <a:pt x="3775" y="2953"/>
                    <a:pt x="3608" y="3227"/>
                    <a:pt x="3382" y="3465"/>
                  </a:cubicBezTo>
                  <a:cubicBezTo>
                    <a:pt x="3322" y="3536"/>
                    <a:pt x="3275" y="3620"/>
                    <a:pt x="3251" y="3703"/>
                  </a:cubicBezTo>
                  <a:cubicBezTo>
                    <a:pt x="3215" y="3870"/>
                    <a:pt x="3191" y="4048"/>
                    <a:pt x="3156" y="4227"/>
                  </a:cubicBezTo>
                  <a:cubicBezTo>
                    <a:pt x="3108" y="4501"/>
                    <a:pt x="3203" y="4751"/>
                    <a:pt x="3441" y="4882"/>
                  </a:cubicBezTo>
                  <a:cubicBezTo>
                    <a:pt x="3656" y="5001"/>
                    <a:pt x="3882" y="5072"/>
                    <a:pt x="4096" y="5168"/>
                  </a:cubicBezTo>
                  <a:cubicBezTo>
                    <a:pt x="4192" y="5203"/>
                    <a:pt x="4299" y="5227"/>
                    <a:pt x="4394" y="5251"/>
                  </a:cubicBezTo>
                  <a:cubicBezTo>
                    <a:pt x="4942" y="5406"/>
                    <a:pt x="5263" y="5727"/>
                    <a:pt x="5287" y="6322"/>
                  </a:cubicBezTo>
                  <a:cubicBezTo>
                    <a:pt x="5287" y="6465"/>
                    <a:pt x="5370" y="6608"/>
                    <a:pt x="5430" y="6751"/>
                  </a:cubicBezTo>
                  <a:cubicBezTo>
                    <a:pt x="5489" y="6882"/>
                    <a:pt x="5573" y="7001"/>
                    <a:pt x="5632" y="7132"/>
                  </a:cubicBezTo>
                  <a:close/>
                  <a:moveTo>
                    <a:pt x="322" y="2703"/>
                  </a:moveTo>
                  <a:cubicBezTo>
                    <a:pt x="346" y="2822"/>
                    <a:pt x="370" y="2953"/>
                    <a:pt x="417" y="3072"/>
                  </a:cubicBezTo>
                  <a:cubicBezTo>
                    <a:pt x="477" y="3215"/>
                    <a:pt x="536" y="3370"/>
                    <a:pt x="620" y="3489"/>
                  </a:cubicBezTo>
                  <a:cubicBezTo>
                    <a:pt x="727" y="3608"/>
                    <a:pt x="882" y="3691"/>
                    <a:pt x="989" y="3810"/>
                  </a:cubicBezTo>
                  <a:cubicBezTo>
                    <a:pt x="1310" y="4156"/>
                    <a:pt x="1608" y="4525"/>
                    <a:pt x="1917" y="4870"/>
                  </a:cubicBezTo>
                  <a:cubicBezTo>
                    <a:pt x="2001" y="4965"/>
                    <a:pt x="2108" y="5037"/>
                    <a:pt x="2215" y="5084"/>
                  </a:cubicBezTo>
                  <a:cubicBezTo>
                    <a:pt x="2477" y="5215"/>
                    <a:pt x="2739" y="5096"/>
                    <a:pt x="2822" y="4822"/>
                  </a:cubicBezTo>
                  <a:cubicBezTo>
                    <a:pt x="2929" y="4465"/>
                    <a:pt x="3013" y="4096"/>
                    <a:pt x="3108" y="3739"/>
                  </a:cubicBezTo>
                  <a:cubicBezTo>
                    <a:pt x="3144" y="3608"/>
                    <a:pt x="3203" y="3465"/>
                    <a:pt x="3299" y="3358"/>
                  </a:cubicBezTo>
                  <a:cubicBezTo>
                    <a:pt x="3489" y="3132"/>
                    <a:pt x="3632" y="2893"/>
                    <a:pt x="3620" y="2584"/>
                  </a:cubicBezTo>
                  <a:cubicBezTo>
                    <a:pt x="3596" y="2274"/>
                    <a:pt x="3572" y="1953"/>
                    <a:pt x="3549" y="1631"/>
                  </a:cubicBezTo>
                  <a:cubicBezTo>
                    <a:pt x="3513" y="1167"/>
                    <a:pt x="3275" y="822"/>
                    <a:pt x="2894" y="572"/>
                  </a:cubicBezTo>
                  <a:cubicBezTo>
                    <a:pt x="2429" y="262"/>
                    <a:pt x="1929" y="203"/>
                    <a:pt x="1394" y="298"/>
                  </a:cubicBezTo>
                  <a:cubicBezTo>
                    <a:pt x="989" y="369"/>
                    <a:pt x="620" y="560"/>
                    <a:pt x="477" y="965"/>
                  </a:cubicBezTo>
                  <a:cubicBezTo>
                    <a:pt x="84" y="2084"/>
                    <a:pt x="274" y="2548"/>
                    <a:pt x="322" y="2703"/>
                  </a:cubicBezTo>
                  <a:close/>
                  <a:moveTo>
                    <a:pt x="2191" y="5322"/>
                  </a:moveTo>
                  <a:cubicBezTo>
                    <a:pt x="2275" y="5549"/>
                    <a:pt x="2370" y="5799"/>
                    <a:pt x="2465" y="6049"/>
                  </a:cubicBezTo>
                  <a:cubicBezTo>
                    <a:pt x="2441" y="6061"/>
                    <a:pt x="2417" y="6061"/>
                    <a:pt x="2406" y="6072"/>
                  </a:cubicBezTo>
                  <a:cubicBezTo>
                    <a:pt x="2132" y="5739"/>
                    <a:pt x="2132" y="5239"/>
                    <a:pt x="1798" y="4989"/>
                  </a:cubicBezTo>
                  <a:cubicBezTo>
                    <a:pt x="1655" y="5168"/>
                    <a:pt x="1525" y="5358"/>
                    <a:pt x="1370" y="5513"/>
                  </a:cubicBezTo>
                  <a:cubicBezTo>
                    <a:pt x="1167" y="5715"/>
                    <a:pt x="941" y="5882"/>
                    <a:pt x="739" y="6072"/>
                  </a:cubicBezTo>
                  <a:cubicBezTo>
                    <a:pt x="489" y="6299"/>
                    <a:pt x="274" y="6537"/>
                    <a:pt x="310" y="6906"/>
                  </a:cubicBezTo>
                  <a:cubicBezTo>
                    <a:pt x="346" y="7227"/>
                    <a:pt x="382" y="7537"/>
                    <a:pt x="417" y="7858"/>
                  </a:cubicBezTo>
                  <a:cubicBezTo>
                    <a:pt x="822" y="7870"/>
                    <a:pt x="822" y="7870"/>
                    <a:pt x="893" y="7501"/>
                  </a:cubicBezTo>
                  <a:cubicBezTo>
                    <a:pt x="905" y="7442"/>
                    <a:pt x="893" y="7382"/>
                    <a:pt x="917" y="7323"/>
                  </a:cubicBezTo>
                  <a:cubicBezTo>
                    <a:pt x="917" y="7275"/>
                    <a:pt x="941" y="7227"/>
                    <a:pt x="989" y="7144"/>
                  </a:cubicBezTo>
                  <a:cubicBezTo>
                    <a:pt x="1096" y="7358"/>
                    <a:pt x="1179" y="7525"/>
                    <a:pt x="1274" y="7692"/>
                  </a:cubicBezTo>
                  <a:cubicBezTo>
                    <a:pt x="1310" y="7739"/>
                    <a:pt x="1370" y="7799"/>
                    <a:pt x="1417" y="7799"/>
                  </a:cubicBezTo>
                  <a:cubicBezTo>
                    <a:pt x="1858" y="7763"/>
                    <a:pt x="2298" y="7704"/>
                    <a:pt x="2751" y="7656"/>
                  </a:cubicBezTo>
                  <a:lnTo>
                    <a:pt x="2751" y="7358"/>
                  </a:lnTo>
                  <a:cubicBezTo>
                    <a:pt x="2798" y="7406"/>
                    <a:pt x="2834" y="7430"/>
                    <a:pt x="2846" y="7454"/>
                  </a:cubicBezTo>
                  <a:cubicBezTo>
                    <a:pt x="2882" y="7608"/>
                    <a:pt x="2977" y="7596"/>
                    <a:pt x="3108" y="7573"/>
                  </a:cubicBezTo>
                  <a:cubicBezTo>
                    <a:pt x="3406" y="7525"/>
                    <a:pt x="3715" y="7477"/>
                    <a:pt x="4013" y="7430"/>
                  </a:cubicBezTo>
                  <a:cubicBezTo>
                    <a:pt x="4358" y="7382"/>
                    <a:pt x="4358" y="7382"/>
                    <a:pt x="4358" y="7037"/>
                  </a:cubicBezTo>
                  <a:cubicBezTo>
                    <a:pt x="4358" y="6942"/>
                    <a:pt x="4358" y="6846"/>
                    <a:pt x="4358" y="6751"/>
                  </a:cubicBezTo>
                  <a:cubicBezTo>
                    <a:pt x="4358" y="6680"/>
                    <a:pt x="4370" y="6596"/>
                    <a:pt x="4382" y="6525"/>
                  </a:cubicBezTo>
                  <a:cubicBezTo>
                    <a:pt x="4406" y="6525"/>
                    <a:pt x="4430" y="6513"/>
                    <a:pt x="4453" y="6513"/>
                  </a:cubicBezTo>
                  <a:cubicBezTo>
                    <a:pt x="4596" y="6739"/>
                    <a:pt x="4739" y="6977"/>
                    <a:pt x="4894" y="7239"/>
                  </a:cubicBezTo>
                  <a:cubicBezTo>
                    <a:pt x="5061" y="7192"/>
                    <a:pt x="5251" y="7144"/>
                    <a:pt x="5406" y="7096"/>
                  </a:cubicBezTo>
                  <a:cubicBezTo>
                    <a:pt x="5311" y="6834"/>
                    <a:pt x="5168" y="6596"/>
                    <a:pt x="5144" y="6358"/>
                  </a:cubicBezTo>
                  <a:cubicBezTo>
                    <a:pt x="5108" y="5834"/>
                    <a:pt x="4846" y="5537"/>
                    <a:pt x="4358" y="5418"/>
                  </a:cubicBezTo>
                  <a:cubicBezTo>
                    <a:pt x="4275" y="5394"/>
                    <a:pt x="4203" y="5370"/>
                    <a:pt x="4132" y="5346"/>
                  </a:cubicBezTo>
                  <a:cubicBezTo>
                    <a:pt x="3703" y="5215"/>
                    <a:pt x="3263" y="5096"/>
                    <a:pt x="3025" y="4632"/>
                  </a:cubicBezTo>
                  <a:cubicBezTo>
                    <a:pt x="2989" y="4858"/>
                    <a:pt x="2965" y="5072"/>
                    <a:pt x="2953" y="5287"/>
                  </a:cubicBezTo>
                  <a:cubicBezTo>
                    <a:pt x="2941" y="5501"/>
                    <a:pt x="2953" y="5727"/>
                    <a:pt x="2953" y="5941"/>
                  </a:cubicBezTo>
                  <a:cubicBezTo>
                    <a:pt x="2918" y="5941"/>
                    <a:pt x="2894" y="5941"/>
                    <a:pt x="2870" y="5941"/>
                  </a:cubicBezTo>
                  <a:cubicBezTo>
                    <a:pt x="2846" y="5691"/>
                    <a:pt x="2822" y="5429"/>
                    <a:pt x="2810" y="5215"/>
                  </a:cubicBezTo>
                  <a:cubicBezTo>
                    <a:pt x="2596" y="5251"/>
                    <a:pt x="2406" y="5287"/>
                    <a:pt x="2191" y="53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 rot="-513685">
              <a:off x="6386877" y="2847794"/>
              <a:ext cx="408022" cy="588970"/>
            </a:xfrm>
            <a:custGeom>
              <a:avLst/>
              <a:gdLst/>
              <a:ahLst/>
              <a:cxnLst/>
              <a:rect l="l" t="t" r="r" b="b"/>
              <a:pathLst>
                <a:path w="5502" h="7942" extrusionOk="0">
                  <a:moveTo>
                    <a:pt x="5430" y="7918"/>
                  </a:moveTo>
                  <a:cubicBezTo>
                    <a:pt x="5132" y="7930"/>
                    <a:pt x="4846" y="7942"/>
                    <a:pt x="4549" y="7930"/>
                  </a:cubicBezTo>
                  <a:cubicBezTo>
                    <a:pt x="3656" y="7930"/>
                    <a:pt x="2751" y="7918"/>
                    <a:pt x="1858" y="7906"/>
                  </a:cubicBezTo>
                  <a:cubicBezTo>
                    <a:pt x="1667" y="7894"/>
                    <a:pt x="1477" y="7858"/>
                    <a:pt x="1298" y="7799"/>
                  </a:cubicBezTo>
                  <a:cubicBezTo>
                    <a:pt x="870" y="7680"/>
                    <a:pt x="441" y="7537"/>
                    <a:pt x="0" y="7394"/>
                  </a:cubicBezTo>
                  <a:cubicBezTo>
                    <a:pt x="12" y="7358"/>
                    <a:pt x="12" y="7323"/>
                    <a:pt x="36" y="7299"/>
                  </a:cubicBezTo>
                  <a:cubicBezTo>
                    <a:pt x="227" y="6977"/>
                    <a:pt x="322" y="6620"/>
                    <a:pt x="346" y="6239"/>
                  </a:cubicBezTo>
                  <a:cubicBezTo>
                    <a:pt x="358" y="5941"/>
                    <a:pt x="524" y="5727"/>
                    <a:pt x="798" y="5596"/>
                  </a:cubicBezTo>
                  <a:cubicBezTo>
                    <a:pt x="989" y="5501"/>
                    <a:pt x="1203" y="5429"/>
                    <a:pt x="1405" y="5334"/>
                  </a:cubicBezTo>
                  <a:cubicBezTo>
                    <a:pt x="1620" y="5227"/>
                    <a:pt x="1846" y="5144"/>
                    <a:pt x="2060" y="5013"/>
                  </a:cubicBezTo>
                  <a:cubicBezTo>
                    <a:pt x="2310" y="4858"/>
                    <a:pt x="2382" y="4608"/>
                    <a:pt x="2310" y="4322"/>
                  </a:cubicBezTo>
                  <a:cubicBezTo>
                    <a:pt x="2274" y="4167"/>
                    <a:pt x="2251" y="4001"/>
                    <a:pt x="2191" y="3846"/>
                  </a:cubicBezTo>
                  <a:cubicBezTo>
                    <a:pt x="2167" y="3751"/>
                    <a:pt x="2108" y="3655"/>
                    <a:pt x="2036" y="3584"/>
                  </a:cubicBezTo>
                  <a:cubicBezTo>
                    <a:pt x="1762" y="3310"/>
                    <a:pt x="1608" y="3013"/>
                    <a:pt x="1632" y="2608"/>
                  </a:cubicBezTo>
                  <a:cubicBezTo>
                    <a:pt x="1667" y="2251"/>
                    <a:pt x="1632" y="1893"/>
                    <a:pt x="1667" y="1548"/>
                  </a:cubicBezTo>
                  <a:cubicBezTo>
                    <a:pt x="1691" y="1191"/>
                    <a:pt x="1882" y="893"/>
                    <a:pt x="2143" y="655"/>
                  </a:cubicBezTo>
                  <a:cubicBezTo>
                    <a:pt x="2751" y="131"/>
                    <a:pt x="3453" y="0"/>
                    <a:pt x="4215" y="226"/>
                  </a:cubicBezTo>
                  <a:cubicBezTo>
                    <a:pt x="4620" y="346"/>
                    <a:pt x="4894" y="619"/>
                    <a:pt x="5037" y="1012"/>
                  </a:cubicBezTo>
                  <a:cubicBezTo>
                    <a:pt x="5132" y="1298"/>
                    <a:pt x="5227" y="1596"/>
                    <a:pt x="5251" y="1881"/>
                  </a:cubicBezTo>
                  <a:cubicBezTo>
                    <a:pt x="5287" y="2167"/>
                    <a:pt x="5239" y="2453"/>
                    <a:pt x="5215" y="2739"/>
                  </a:cubicBezTo>
                  <a:cubicBezTo>
                    <a:pt x="5203" y="2882"/>
                    <a:pt x="5168" y="3024"/>
                    <a:pt x="5144" y="3167"/>
                  </a:cubicBezTo>
                  <a:cubicBezTo>
                    <a:pt x="5096" y="3441"/>
                    <a:pt x="4882" y="3596"/>
                    <a:pt x="4715" y="3786"/>
                  </a:cubicBezTo>
                  <a:cubicBezTo>
                    <a:pt x="4453" y="4096"/>
                    <a:pt x="4203" y="4429"/>
                    <a:pt x="3953" y="4763"/>
                  </a:cubicBezTo>
                  <a:cubicBezTo>
                    <a:pt x="3870" y="4870"/>
                    <a:pt x="3882" y="5001"/>
                    <a:pt x="3977" y="5096"/>
                  </a:cubicBezTo>
                  <a:cubicBezTo>
                    <a:pt x="4084" y="5215"/>
                    <a:pt x="4179" y="5322"/>
                    <a:pt x="4299" y="5418"/>
                  </a:cubicBezTo>
                  <a:cubicBezTo>
                    <a:pt x="4525" y="5608"/>
                    <a:pt x="4763" y="5787"/>
                    <a:pt x="4989" y="5965"/>
                  </a:cubicBezTo>
                  <a:cubicBezTo>
                    <a:pt x="5370" y="6239"/>
                    <a:pt x="5501" y="6608"/>
                    <a:pt x="5465" y="7073"/>
                  </a:cubicBezTo>
                  <a:cubicBezTo>
                    <a:pt x="5442" y="7358"/>
                    <a:pt x="5442" y="7644"/>
                    <a:pt x="5430" y="7918"/>
                  </a:cubicBezTo>
                  <a:close/>
                  <a:moveTo>
                    <a:pt x="3548" y="286"/>
                  </a:moveTo>
                  <a:cubicBezTo>
                    <a:pt x="3382" y="310"/>
                    <a:pt x="3203" y="310"/>
                    <a:pt x="3048" y="357"/>
                  </a:cubicBezTo>
                  <a:cubicBezTo>
                    <a:pt x="2322" y="548"/>
                    <a:pt x="1727" y="1084"/>
                    <a:pt x="1774" y="1929"/>
                  </a:cubicBezTo>
                  <a:cubicBezTo>
                    <a:pt x="1786" y="2143"/>
                    <a:pt x="1798" y="2346"/>
                    <a:pt x="1774" y="2560"/>
                  </a:cubicBezTo>
                  <a:cubicBezTo>
                    <a:pt x="1727" y="2941"/>
                    <a:pt x="1882" y="3239"/>
                    <a:pt x="2155" y="3501"/>
                  </a:cubicBezTo>
                  <a:cubicBezTo>
                    <a:pt x="2227" y="3560"/>
                    <a:pt x="2286" y="3632"/>
                    <a:pt x="2310" y="3715"/>
                  </a:cubicBezTo>
                  <a:cubicBezTo>
                    <a:pt x="2429" y="4084"/>
                    <a:pt x="2536" y="4465"/>
                    <a:pt x="2644" y="4834"/>
                  </a:cubicBezTo>
                  <a:cubicBezTo>
                    <a:pt x="2751" y="5179"/>
                    <a:pt x="3060" y="5310"/>
                    <a:pt x="3370" y="5120"/>
                  </a:cubicBezTo>
                  <a:cubicBezTo>
                    <a:pt x="3477" y="5048"/>
                    <a:pt x="3560" y="4929"/>
                    <a:pt x="3644" y="4834"/>
                  </a:cubicBezTo>
                  <a:cubicBezTo>
                    <a:pt x="3941" y="4465"/>
                    <a:pt x="4203" y="4072"/>
                    <a:pt x="4537" y="3739"/>
                  </a:cubicBezTo>
                  <a:cubicBezTo>
                    <a:pt x="4775" y="3489"/>
                    <a:pt x="5025" y="3263"/>
                    <a:pt x="5025" y="2882"/>
                  </a:cubicBezTo>
                  <a:cubicBezTo>
                    <a:pt x="5025" y="2798"/>
                    <a:pt x="5061" y="2715"/>
                    <a:pt x="5072" y="2632"/>
                  </a:cubicBezTo>
                  <a:cubicBezTo>
                    <a:pt x="5096" y="2512"/>
                    <a:pt x="5132" y="2393"/>
                    <a:pt x="5132" y="2274"/>
                  </a:cubicBezTo>
                  <a:cubicBezTo>
                    <a:pt x="5132" y="1810"/>
                    <a:pt x="5013" y="1381"/>
                    <a:pt x="4834" y="977"/>
                  </a:cubicBezTo>
                  <a:cubicBezTo>
                    <a:pt x="4763" y="822"/>
                    <a:pt x="4620" y="691"/>
                    <a:pt x="4501" y="572"/>
                  </a:cubicBezTo>
                  <a:cubicBezTo>
                    <a:pt x="4227" y="334"/>
                    <a:pt x="3894" y="298"/>
                    <a:pt x="3548" y="286"/>
                  </a:cubicBezTo>
                  <a:close/>
                  <a:moveTo>
                    <a:pt x="2513" y="4727"/>
                  </a:moveTo>
                  <a:cubicBezTo>
                    <a:pt x="2346" y="4906"/>
                    <a:pt x="2227" y="5072"/>
                    <a:pt x="2084" y="5179"/>
                  </a:cubicBezTo>
                  <a:cubicBezTo>
                    <a:pt x="1893" y="5310"/>
                    <a:pt x="1679" y="5394"/>
                    <a:pt x="1477" y="5489"/>
                  </a:cubicBezTo>
                  <a:cubicBezTo>
                    <a:pt x="1274" y="5584"/>
                    <a:pt x="1060" y="5656"/>
                    <a:pt x="846" y="5751"/>
                  </a:cubicBezTo>
                  <a:cubicBezTo>
                    <a:pt x="631" y="5858"/>
                    <a:pt x="512" y="6037"/>
                    <a:pt x="489" y="6287"/>
                  </a:cubicBezTo>
                  <a:cubicBezTo>
                    <a:pt x="465" y="6489"/>
                    <a:pt x="441" y="6703"/>
                    <a:pt x="381" y="6894"/>
                  </a:cubicBezTo>
                  <a:cubicBezTo>
                    <a:pt x="346" y="7049"/>
                    <a:pt x="250" y="7180"/>
                    <a:pt x="167" y="7334"/>
                  </a:cubicBezTo>
                  <a:cubicBezTo>
                    <a:pt x="369" y="7382"/>
                    <a:pt x="560" y="7430"/>
                    <a:pt x="774" y="7477"/>
                  </a:cubicBezTo>
                  <a:cubicBezTo>
                    <a:pt x="858" y="7180"/>
                    <a:pt x="965" y="6906"/>
                    <a:pt x="1215" y="6692"/>
                  </a:cubicBezTo>
                  <a:cubicBezTo>
                    <a:pt x="1227" y="6739"/>
                    <a:pt x="1251" y="6763"/>
                    <a:pt x="1251" y="6799"/>
                  </a:cubicBezTo>
                  <a:cubicBezTo>
                    <a:pt x="1262" y="7037"/>
                    <a:pt x="1286" y="7263"/>
                    <a:pt x="1274" y="7501"/>
                  </a:cubicBezTo>
                  <a:cubicBezTo>
                    <a:pt x="1274" y="7656"/>
                    <a:pt x="1334" y="7704"/>
                    <a:pt x="1477" y="7715"/>
                  </a:cubicBezTo>
                  <a:cubicBezTo>
                    <a:pt x="1822" y="7739"/>
                    <a:pt x="2179" y="7763"/>
                    <a:pt x="2536" y="7799"/>
                  </a:cubicBezTo>
                  <a:cubicBezTo>
                    <a:pt x="2667" y="7811"/>
                    <a:pt x="2739" y="7775"/>
                    <a:pt x="2775" y="7644"/>
                  </a:cubicBezTo>
                  <a:cubicBezTo>
                    <a:pt x="2786" y="7584"/>
                    <a:pt x="2834" y="7525"/>
                    <a:pt x="2858" y="7465"/>
                  </a:cubicBezTo>
                  <a:cubicBezTo>
                    <a:pt x="2882" y="7477"/>
                    <a:pt x="2905" y="7477"/>
                    <a:pt x="2917" y="7489"/>
                  </a:cubicBezTo>
                  <a:cubicBezTo>
                    <a:pt x="2905" y="7584"/>
                    <a:pt x="2905" y="7692"/>
                    <a:pt x="2894" y="7846"/>
                  </a:cubicBezTo>
                  <a:cubicBezTo>
                    <a:pt x="3346" y="7835"/>
                    <a:pt x="3787" y="7835"/>
                    <a:pt x="4227" y="7823"/>
                  </a:cubicBezTo>
                  <a:cubicBezTo>
                    <a:pt x="4275" y="7811"/>
                    <a:pt x="4346" y="7763"/>
                    <a:pt x="4382" y="7704"/>
                  </a:cubicBezTo>
                  <a:cubicBezTo>
                    <a:pt x="4465" y="7537"/>
                    <a:pt x="4549" y="7346"/>
                    <a:pt x="4632" y="7168"/>
                  </a:cubicBezTo>
                  <a:cubicBezTo>
                    <a:pt x="4691" y="7215"/>
                    <a:pt x="4715" y="7263"/>
                    <a:pt x="4727" y="7311"/>
                  </a:cubicBezTo>
                  <a:cubicBezTo>
                    <a:pt x="4763" y="7442"/>
                    <a:pt x="4775" y="7584"/>
                    <a:pt x="4810" y="7704"/>
                  </a:cubicBezTo>
                  <a:cubicBezTo>
                    <a:pt x="4822" y="7751"/>
                    <a:pt x="4870" y="7811"/>
                    <a:pt x="4906" y="7811"/>
                  </a:cubicBezTo>
                  <a:cubicBezTo>
                    <a:pt x="5025" y="7823"/>
                    <a:pt x="5144" y="7811"/>
                    <a:pt x="5251" y="7811"/>
                  </a:cubicBezTo>
                  <a:cubicBezTo>
                    <a:pt x="5263" y="7537"/>
                    <a:pt x="5287" y="7275"/>
                    <a:pt x="5299" y="7013"/>
                  </a:cubicBezTo>
                  <a:cubicBezTo>
                    <a:pt x="5311" y="6715"/>
                    <a:pt x="5287" y="6430"/>
                    <a:pt x="5013" y="6215"/>
                  </a:cubicBezTo>
                  <a:cubicBezTo>
                    <a:pt x="4930" y="6144"/>
                    <a:pt x="4834" y="6072"/>
                    <a:pt x="4763" y="5989"/>
                  </a:cubicBezTo>
                  <a:cubicBezTo>
                    <a:pt x="4429" y="5656"/>
                    <a:pt x="3929" y="5489"/>
                    <a:pt x="3751" y="5001"/>
                  </a:cubicBezTo>
                  <a:cubicBezTo>
                    <a:pt x="3394" y="5310"/>
                    <a:pt x="3429" y="5799"/>
                    <a:pt x="3167" y="6144"/>
                  </a:cubicBezTo>
                  <a:cubicBezTo>
                    <a:pt x="3144" y="6132"/>
                    <a:pt x="3132" y="6132"/>
                    <a:pt x="3108" y="6120"/>
                  </a:cubicBezTo>
                  <a:cubicBezTo>
                    <a:pt x="3191" y="5858"/>
                    <a:pt x="3275" y="5596"/>
                    <a:pt x="3346" y="5370"/>
                  </a:cubicBezTo>
                  <a:cubicBezTo>
                    <a:pt x="3132" y="5346"/>
                    <a:pt x="2917" y="5334"/>
                    <a:pt x="2727" y="5310"/>
                  </a:cubicBezTo>
                  <a:cubicBezTo>
                    <a:pt x="2715" y="5537"/>
                    <a:pt x="2703" y="5787"/>
                    <a:pt x="2691" y="6037"/>
                  </a:cubicBezTo>
                  <a:cubicBezTo>
                    <a:pt x="2667" y="6037"/>
                    <a:pt x="2655" y="6037"/>
                    <a:pt x="2632" y="6037"/>
                  </a:cubicBezTo>
                  <a:cubicBezTo>
                    <a:pt x="2584" y="5608"/>
                    <a:pt x="2548" y="5179"/>
                    <a:pt x="2513" y="47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 rot="-513685">
              <a:off x="7043814" y="3078702"/>
              <a:ext cx="63628" cy="19504"/>
            </a:xfrm>
            <a:custGeom>
              <a:avLst/>
              <a:gdLst/>
              <a:ahLst/>
              <a:cxnLst/>
              <a:rect l="l" t="t" r="r" b="b"/>
              <a:pathLst>
                <a:path w="858" h="263" extrusionOk="0">
                  <a:moveTo>
                    <a:pt x="858" y="72"/>
                  </a:moveTo>
                  <a:cubicBezTo>
                    <a:pt x="798" y="96"/>
                    <a:pt x="750" y="132"/>
                    <a:pt x="691" y="144"/>
                  </a:cubicBezTo>
                  <a:cubicBezTo>
                    <a:pt x="500" y="191"/>
                    <a:pt x="322" y="227"/>
                    <a:pt x="131" y="251"/>
                  </a:cubicBezTo>
                  <a:cubicBezTo>
                    <a:pt x="96" y="263"/>
                    <a:pt x="48" y="227"/>
                    <a:pt x="0" y="203"/>
                  </a:cubicBezTo>
                  <a:cubicBezTo>
                    <a:pt x="24" y="180"/>
                    <a:pt x="48" y="120"/>
                    <a:pt x="72" y="120"/>
                  </a:cubicBezTo>
                  <a:cubicBezTo>
                    <a:pt x="322" y="72"/>
                    <a:pt x="584" y="37"/>
                    <a:pt x="834" y="1"/>
                  </a:cubicBezTo>
                  <a:cubicBezTo>
                    <a:pt x="846" y="25"/>
                    <a:pt x="846" y="49"/>
                    <a:pt x="858" y="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 rot="-513685">
              <a:off x="6983315" y="3220268"/>
              <a:ext cx="71637" cy="23953"/>
            </a:xfrm>
            <a:custGeom>
              <a:avLst/>
              <a:gdLst/>
              <a:ahLst/>
              <a:cxnLst/>
              <a:rect l="l" t="t" r="r" b="b"/>
              <a:pathLst>
                <a:path w="966" h="323" extrusionOk="0">
                  <a:moveTo>
                    <a:pt x="1" y="215"/>
                  </a:moveTo>
                  <a:cubicBezTo>
                    <a:pt x="299" y="1"/>
                    <a:pt x="644" y="84"/>
                    <a:pt x="965" y="61"/>
                  </a:cubicBezTo>
                  <a:cubicBezTo>
                    <a:pt x="692" y="322"/>
                    <a:pt x="322" y="132"/>
                    <a:pt x="1" y="2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 rot="-513685">
              <a:off x="7181292" y="3157884"/>
              <a:ext cx="66298" cy="26549"/>
            </a:xfrm>
            <a:custGeom>
              <a:avLst/>
              <a:gdLst/>
              <a:ahLst/>
              <a:cxnLst/>
              <a:rect l="l" t="t" r="r" b="b"/>
              <a:pathLst>
                <a:path w="894" h="358" extrusionOk="0">
                  <a:moveTo>
                    <a:pt x="893" y="96"/>
                  </a:moveTo>
                  <a:cubicBezTo>
                    <a:pt x="584" y="72"/>
                    <a:pt x="322" y="358"/>
                    <a:pt x="0" y="262"/>
                  </a:cubicBezTo>
                  <a:cubicBezTo>
                    <a:pt x="286" y="131"/>
                    <a:pt x="560" y="0"/>
                    <a:pt x="893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 rot="-513685">
              <a:off x="6510495" y="3029718"/>
              <a:ext cx="77718" cy="76903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762" y="1036"/>
                  </a:moveTo>
                  <a:cubicBezTo>
                    <a:pt x="417" y="1036"/>
                    <a:pt x="0" y="536"/>
                    <a:pt x="83" y="191"/>
                  </a:cubicBezTo>
                  <a:cubicBezTo>
                    <a:pt x="107" y="84"/>
                    <a:pt x="345" y="0"/>
                    <a:pt x="512" y="60"/>
                  </a:cubicBezTo>
                  <a:cubicBezTo>
                    <a:pt x="714" y="120"/>
                    <a:pt x="833" y="286"/>
                    <a:pt x="917" y="465"/>
                  </a:cubicBezTo>
                  <a:cubicBezTo>
                    <a:pt x="964" y="548"/>
                    <a:pt x="988" y="632"/>
                    <a:pt x="1000" y="727"/>
                  </a:cubicBezTo>
                  <a:cubicBezTo>
                    <a:pt x="1048" y="929"/>
                    <a:pt x="964" y="1024"/>
                    <a:pt x="762" y="1036"/>
                  </a:cubicBezTo>
                  <a:close/>
                  <a:moveTo>
                    <a:pt x="893" y="846"/>
                  </a:moveTo>
                  <a:cubicBezTo>
                    <a:pt x="822" y="679"/>
                    <a:pt x="774" y="512"/>
                    <a:pt x="679" y="381"/>
                  </a:cubicBezTo>
                  <a:cubicBezTo>
                    <a:pt x="607" y="286"/>
                    <a:pt x="500" y="227"/>
                    <a:pt x="393" y="179"/>
                  </a:cubicBezTo>
                  <a:cubicBezTo>
                    <a:pt x="357" y="155"/>
                    <a:pt x="250" y="227"/>
                    <a:pt x="238" y="262"/>
                  </a:cubicBezTo>
                  <a:cubicBezTo>
                    <a:pt x="191" y="560"/>
                    <a:pt x="548" y="905"/>
                    <a:pt x="893" y="8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 rot="-513685">
              <a:off x="6658548" y="3038519"/>
              <a:ext cx="78683" cy="57473"/>
            </a:xfrm>
            <a:custGeom>
              <a:avLst/>
              <a:gdLst/>
              <a:ahLst/>
              <a:cxnLst/>
              <a:rect l="l" t="t" r="r" b="b"/>
              <a:pathLst>
                <a:path w="1061" h="775" extrusionOk="0">
                  <a:moveTo>
                    <a:pt x="429" y="774"/>
                  </a:moveTo>
                  <a:cubicBezTo>
                    <a:pt x="417" y="774"/>
                    <a:pt x="405" y="774"/>
                    <a:pt x="393" y="774"/>
                  </a:cubicBezTo>
                  <a:cubicBezTo>
                    <a:pt x="239" y="774"/>
                    <a:pt x="60" y="774"/>
                    <a:pt x="12" y="607"/>
                  </a:cubicBezTo>
                  <a:cubicBezTo>
                    <a:pt x="0" y="536"/>
                    <a:pt x="96" y="381"/>
                    <a:pt x="179" y="322"/>
                  </a:cubicBezTo>
                  <a:cubicBezTo>
                    <a:pt x="334" y="203"/>
                    <a:pt x="512" y="95"/>
                    <a:pt x="691" y="24"/>
                  </a:cubicBezTo>
                  <a:cubicBezTo>
                    <a:pt x="774" y="0"/>
                    <a:pt x="953" y="24"/>
                    <a:pt x="989" y="84"/>
                  </a:cubicBezTo>
                  <a:cubicBezTo>
                    <a:pt x="1036" y="179"/>
                    <a:pt x="1060" y="334"/>
                    <a:pt x="1024" y="441"/>
                  </a:cubicBezTo>
                  <a:cubicBezTo>
                    <a:pt x="917" y="703"/>
                    <a:pt x="679" y="774"/>
                    <a:pt x="429" y="774"/>
                  </a:cubicBezTo>
                  <a:close/>
                  <a:moveTo>
                    <a:pt x="143" y="536"/>
                  </a:moveTo>
                  <a:cubicBezTo>
                    <a:pt x="358" y="703"/>
                    <a:pt x="762" y="631"/>
                    <a:pt x="870" y="417"/>
                  </a:cubicBezTo>
                  <a:cubicBezTo>
                    <a:pt x="905" y="345"/>
                    <a:pt x="893" y="250"/>
                    <a:pt x="870" y="179"/>
                  </a:cubicBezTo>
                  <a:cubicBezTo>
                    <a:pt x="870" y="155"/>
                    <a:pt x="751" y="143"/>
                    <a:pt x="691" y="155"/>
                  </a:cubicBezTo>
                  <a:cubicBezTo>
                    <a:pt x="453" y="203"/>
                    <a:pt x="274" y="345"/>
                    <a:pt x="143" y="5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1"/>
            <p:cNvSpPr/>
            <p:nvPr/>
          </p:nvSpPr>
          <p:spPr>
            <a:xfrm rot="-513685">
              <a:off x="6589617" y="3163075"/>
              <a:ext cx="65408" cy="20394"/>
            </a:xfrm>
            <a:custGeom>
              <a:avLst/>
              <a:gdLst/>
              <a:ahLst/>
              <a:cxnLst/>
              <a:rect l="l" t="t" r="r" b="b"/>
              <a:pathLst>
                <a:path w="882" h="275" extrusionOk="0">
                  <a:moveTo>
                    <a:pt x="0" y="0"/>
                  </a:moveTo>
                  <a:cubicBezTo>
                    <a:pt x="298" y="36"/>
                    <a:pt x="560" y="48"/>
                    <a:pt x="822" y="84"/>
                  </a:cubicBezTo>
                  <a:cubicBezTo>
                    <a:pt x="846" y="84"/>
                    <a:pt x="881" y="119"/>
                    <a:pt x="881" y="143"/>
                  </a:cubicBezTo>
                  <a:cubicBezTo>
                    <a:pt x="881" y="167"/>
                    <a:pt x="858" y="203"/>
                    <a:pt x="834" y="215"/>
                  </a:cubicBezTo>
                  <a:cubicBezTo>
                    <a:pt x="727" y="274"/>
                    <a:pt x="119" y="14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1"/>
            <p:cNvSpPr/>
            <p:nvPr/>
          </p:nvSpPr>
          <p:spPr>
            <a:xfrm rot="-513685">
              <a:off x="6688867" y="3274426"/>
              <a:ext cx="71637" cy="24843"/>
            </a:xfrm>
            <a:custGeom>
              <a:avLst/>
              <a:gdLst/>
              <a:ahLst/>
              <a:cxnLst/>
              <a:rect l="l" t="t" r="r" b="b"/>
              <a:pathLst>
                <a:path w="966" h="335" extrusionOk="0">
                  <a:moveTo>
                    <a:pt x="965" y="191"/>
                  </a:moveTo>
                  <a:cubicBezTo>
                    <a:pt x="644" y="132"/>
                    <a:pt x="298" y="334"/>
                    <a:pt x="1" y="84"/>
                  </a:cubicBezTo>
                  <a:cubicBezTo>
                    <a:pt x="322" y="96"/>
                    <a:pt x="656" y="1"/>
                    <a:pt x="965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 rot="-513685">
              <a:off x="6488413" y="3282742"/>
              <a:ext cx="66298" cy="26549"/>
            </a:xfrm>
            <a:custGeom>
              <a:avLst/>
              <a:gdLst/>
              <a:ahLst/>
              <a:cxnLst/>
              <a:rect l="l" t="t" r="r" b="b"/>
              <a:pathLst>
                <a:path w="894" h="358" extrusionOk="0">
                  <a:moveTo>
                    <a:pt x="894" y="250"/>
                  </a:moveTo>
                  <a:cubicBezTo>
                    <a:pt x="572" y="357"/>
                    <a:pt x="310" y="96"/>
                    <a:pt x="1" y="131"/>
                  </a:cubicBezTo>
                  <a:cubicBezTo>
                    <a:pt x="322" y="0"/>
                    <a:pt x="608" y="155"/>
                    <a:pt x="894" y="2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 rot="-513685">
              <a:off x="6614645" y="3107038"/>
              <a:ext cx="12459" cy="18614"/>
            </a:xfrm>
            <a:custGeom>
              <a:avLst/>
              <a:gdLst/>
              <a:ahLst/>
              <a:cxnLst/>
              <a:rect l="l" t="t" r="r" b="b"/>
              <a:pathLst>
                <a:path w="168" h="251" extrusionOk="0">
                  <a:moveTo>
                    <a:pt x="132" y="143"/>
                  </a:moveTo>
                  <a:cubicBezTo>
                    <a:pt x="96" y="214"/>
                    <a:pt x="48" y="250"/>
                    <a:pt x="25" y="238"/>
                  </a:cubicBezTo>
                  <a:cubicBezTo>
                    <a:pt x="1" y="226"/>
                    <a:pt x="13" y="167"/>
                    <a:pt x="48" y="107"/>
                  </a:cubicBezTo>
                  <a:cubicBezTo>
                    <a:pt x="72" y="36"/>
                    <a:pt x="120" y="0"/>
                    <a:pt x="144" y="12"/>
                  </a:cubicBezTo>
                  <a:cubicBezTo>
                    <a:pt x="167" y="24"/>
                    <a:pt x="167" y="84"/>
                    <a:pt x="132" y="1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 rot="-513685">
              <a:off x="6630620" y="3105678"/>
              <a:ext cx="10605" cy="19504"/>
            </a:xfrm>
            <a:custGeom>
              <a:avLst/>
              <a:gdLst/>
              <a:ahLst/>
              <a:cxnLst/>
              <a:rect l="l" t="t" r="r" b="b"/>
              <a:pathLst>
                <a:path w="143" h="263" extrusionOk="0">
                  <a:moveTo>
                    <a:pt x="24" y="143"/>
                  </a:moveTo>
                  <a:cubicBezTo>
                    <a:pt x="0" y="83"/>
                    <a:pt x="0" y="12"/>
                    <a:pt x="36" y="12"/>
                  </a:cubicBezTo>
                  <a:cubicBezTo>
                    <a:pt x="60" y="0"/>
                    <a:pt x="95" y="48"/>
                    <a:pt x="119" y="107"/>
                  </a:cubicBezTo>
                  <a:cubicBezTo>
                    <a:pt x="143" y="179"/>
                    <a:pt x="143" y="238"/>
                    <a:pt x="119" y="250"/>
                  </a:cubicBezTo>
                  <a:cubicBezTo>
                    <a:pt x="83" y="262"/>
                    <a:pt x="48" y="214"/>
                    <a:pt x="24" y="1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1"/>
            <p:cNvSpPr/>
            <p:nvPr/>
          </p:nvSpPr>
          <p:spPr>
            <a:xfrm rot="-513685">
              <a:off x="7045086" y="3029852"/>
              <a:ext cx="10679" cy="19504"/>
            </a:xfrm>
            <a:custGeom>
              <a:avLst/>
              <a:gdLst/>
              <a:ahLst/>
              <a:cxnLst/>
              <a:rect l="l" t="t" r="r" b="b"/>
              <a:pathLst>
                <a:path w="144" h="263" extrusionOk="0">
                  <a:moveTo>
                    <a:pt x="119" y="155"/>
                  </a:moveTo>
                  <a:cubicBezTo>
                    <a:pt x="96" y="215"/>
                    <a:pt x="60" y="262"/>
                    <a:pt x="36" y="262"/>
                  </a:cubicBezTo>
                  <a:cubicBezTo>
                    <a:pt x="12" y="251"/>
                    <a:pt x="0" y="191"/>
                    <a:pt x="24" y="120"/>
                  </a:cubicBezTo>
                  <a:cubicBezTo>
                    <a:pt x="48" y="60"/>
                    <a:pt x="84" y="1"/>
                    <a:pt x="108" y="12"/>
                  </a:cubicBezTo>
                  <a:cubicBezTo>
                    <a:pt x="131" y="24"/>
                    <a:pt x="143" y="84"/>
                    <a:pt x="119" y="1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 rot="-513685">
              <a:off x="7057251" y="3027820"/>
              <a:ext cx="13274" cy="18614"/>
            </a:xfrm>
            <a:custGeom>
              <a:avLst/>
              <a:gdLst/>
              <a:ahLst/>
              <a:cxnLst/>
              <a:rect l="l" t="t" r="r" b="b"/>
              <a:pathLst>
                <a:path w="179" h="251" extrusionOk="0">
                  <a:moveTo>
                    <a:pt x="48" y="155"/>
                  </a:moveTo>
                  <a:cubicBezTo>
                    <a:pt x="12" y="96"/>
                    <a:pt x="0" y="36"/>
                    <a:pt x="24" y="12"/>
                  </a:cubicBezTo>
                  <a:cubicBezTo>
                    <a:pt x="48" y="1"/>
                    <a:pt x="95" y="36"/>
                    <a:pt x="143" y="96"/>
                  </a:cubicBezTo>
                  <a:cubicBezTo>
                    <a:pt x="179" y="155"/>
                    <a:pt x="179" y="227"/>
                    <a:pt x="155" y="239"/>
                  </a:cubicBezTo>
                  <a:cubicBezTo>
                    <a:pt x="131" y="251"/>
                    <a:pt x="83" y="215"/>
                    <a:pt x="48" y="1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 rot="-513685">
              <a:off x="6948309" y="2981086"/>
              <a:ext cx="83948" cy="59253"/>
            </a:xfrm>
            <a:custGeom>
              <a:avLst/>
              <a:gdLst/>
              <a:ahLst/>
              <a:cxnLst/>
              <a:rect l="l" t="t" r="r" b="b"/>
              <a:pathLst>
                <a:path w="1132" h="799" extrusionOk="0">
                  <a:moveTo>
                    <a:pt x="607" y="798"/>
                  </a:moveTo>
                  <a:cubicBezTo>
                    <a:pt x="488" y="751"/>
                    <a:pt x="322" y="715"/>
                    <a:pt x="191" y="632"/>
                  </a:cubicBezTo>
                  <a:cubicBezTo>
                    <a:pt x="107" y="560"/>
                    <a:pt x="36" y="417"/>
                    <a:pt x="24" y="310"/>
                  </a:cubicBezTo>
                  <a:cubicBezTo>
                    <a:pt x="0" y="84"/>
                    <a:pt x="107" y="1"/>
                    <a:pt x="334" y="24"/>
                  </a:cubicBezTo>
                  <a:cubicBezTo>
                    <a:pt x="619" y="60"/>
                    <a:pt x="845" y="203"/>
                    <a:pt x="1012" y="417"/>
                  </a:cubicBezTo>
                  <a:cubicBezTo>
                    <a:pt x="1131" y="560"/>
                    <a:pt x="1107" y="644"/>
                    <a:pt x="953" y="715"/>
                  </a:cubicBezTo>
                  <a:cubicBezTo>
                    <a:pt x="857" y="763"/>
                    <a:pt x="750" y="763"/>
                    <a:pt x="607" y="798"/>
                  </a:cubicBezTo>
                  <a:close/>
                  <a:moveTo>
                    <a:pt x="953" y="524"/>
                  </a:moveTo>
                  <a:cubicBezTo>
                    <a:pt x="810" y="334"/>
                    <a:pt x="619" y="215"/>
                    <a:pt x="393" y="167"/>
                  </a:cubicBezTo>
                  <a:cubicBezTo>
                    <a:pt x="322" y="155"/>
                    <a:pt x="203" y="179"/>
                    <a:pt x="191" y="215"/>
                  </a:cubicBezTo>
                  <a:cubicBezTo>
                    <a:pt x="167" y="286"/>
                    <a:pt x="179" y="394"/>
                    <a:pt x="214" y="453"/>
                  </a:cubicBezTo>
                  <a:cubicBezTo>
                    <a:pt x="357" y="655"/>
                    <a:pt x="750" y="691"/>
                    <a:pt x="953" y="5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1"/>
            <p:cNvSpPr/>
            <p:nvPr/>
          </p:nvSpPr>
          <p:spPr>
            <a:xfrm rot="-513685">
              <a:off x="7052399" y="2944687"/>
              <a:ext cx="75123" cy="68968"/>
            </a:xfrm>
            <a:custGeom>
              <a:avLst/>
              <a:gdLst/>
              <a:ahLst/>
              <a:cxnLst/>
              <a:rect l="l" t="t" r="r" b="b"/>
              <a:pathLst>
                <a:path w="1013" h="930" extrusionOk="0">
                  <a:moveTo>
                    <a:pt x="215" y="918"/>
                  </a:moveTo>
                  <a:cubicBezTo>
                    <a:pt x="48" y="894"/>
                    <a:pt x="1" y="810"/>
                    <a:pt x="72" y="644"/>
                  </a:cubicBezTo>
                  <a:cubicBezTo>
                    <a:pt x="179" y="394"/>
                    <a:pt x="358" y="191"/>
                    <a:pt x="620" y="84"/>
                  </a:cubicBezTo>
                  <a:cubicBezTo>
                    <a:pt x="834" y="1"/>
                    <a:pt x="953" y="37"/>
                    <a:pt x="1001" y="263"/>
                  </a:cubicBezTo>
                  <a:cubicBezTo>
                    <a:pt x="1013" y="382"/>
                    <a:pt x="989" y="537"/>
                    <a:pt x="917" y="620"/>
                  </a:cubicBezTo>
                  <a:cubicBezTo>
                    <a:pt x="822" y="739"/>
                    <a:pt x="679" y="822"/>
                    <a:pt x="572" y="906"/>
                  </a:cubicBezTo>
                  <a:cubicBezTo>
                    <a:pt x="417" y="906"/>
                    <a:pt x="322" y="930"/>
                    <a:pt x="215" y="918"/>
                  </a:cubicBezTo>
                  <a:close/>
                  <a:moveTo>
                    <a:pt x="846" y="465"/>
                  </a:moveTo>
                  <a:cubicBezTo>
                    <a:pt x="870" y="394"/>
                    <a:pt x="858" y="287"/>
                    <a:pt x="822" y="227"/>
                  </a:cubicBezTo>
                  <a:cubicBezTo>
                    <a:pt x="798" y="191"/>
                    <a:pt x="667" y="203"/>
                    <a:pt x="608" y="239"/>
                  </a:cubicBezTo>
                  <a:cubicBezTo>
                    <a:pt x="394" y="334"/>
                    <a:pt x="251" y="501"/>
                    <a:pt x="167" y="727"/>
                  </a:cubicBezTo>
                  <a:cubicBezTo>
                    <a:pt x="406" y="834"/>
                    <a:pt x="775" y="691"/>
                    <a:pt x="846" y="4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1"/>
            <p:cNvSpPr/>
            <p:nvPr/>
          </p:nvSpPr>
          <p:spPr>
            <a:xfrm rot="-513685">
              <a:off x="6571061" y="4256407"/>
              <a:ext cx="74" cy="7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A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 rot="-513685">
              <a:off x="5608826" y="2452947"/>
              <a:ext cx="2690409" cy="1784559"/>
            </a:xfrm>
            <a:custGeom>
              <a:avLst/>
              <a:gdLst/>
              <a:ahLst/>
              <a:cxnLst/>
              <a:rect l="l" t="t" r="r" b="b"/>
              <a:pathLst>
                <a:path w="36279" h="24064" extrusionOk="0">
                  <a:moveTo>
                    <a:pt x="33496" y="9168"/>
                  </a:moveTo>
                  <a:cubicBezTo>
                    <a:pt x="33574" y="9168"/>
                    <a:pt x="33651" y="9181"/>
                    <a:pt x="33719" y="9210"/>
                  </a:cubicBezTo>
                  <a:cubicBezTo>
                    <a:pt x="34041" y="9329"/>
                    <a:pt x="34362" y="9651"/>
                    <a:pt x="34314" y="9984"/>
                  </a:cubicBezTo>
                  <a:cubicBezTo>
                    <a:pt x="33886" y="9770"/>
                    <a:pt x="33469" y="9567"/>
                    <a:pt x="33040" y="9365"/>
                  </a:cubicBezTo>
                  <a:cubicBezTo>
                    <a:pt x="33132" y="9240"/>
                    <a:pt x="33316" y="9168"/>
                    <a:pt x="33496" y="9168"/>
                  </a:cubicBezTo>
                  <a:close/>
                  <a:moveTo>
                    <a:pt x="17763" y="200"/>
                  </a:moveTo>
                  <a:cubicBezTo>
                    <a:pt x="18451" y="200"/>
                    <a:pt x="19126" y="275"/>
                    <a:pt x="19801" y="423"/>
                  </a:cubicBezTo>
                  <a:cubicBezTo>
                    <a:pt x="19944" y="459"/>
                    <a:pt x="20086" y="507"/>
                    <a:pt x="20229" y="542"/>
                  </a:cubicBezTo>
                  <a:cubicBezTo>
                    <a:pt x="20336" y="566"/>
                    <a:pt x="20444" y="578"/>
                    <a:pt x="20551" y="602"/>
                  </a:cubicBezTo>
                  <a:cubicBezTo>
                    <a:pt x="20658" y="626"/>
                    <a:pt x="20765" y="650"/>
                    <a:pt x="20848" y="697"/>
                  </a:cubicBezTo>
                  <a:cubicBezTo>
                    <a:pt x="21551" y="1019"/>
                    <a:pt x="22265" y="1304"/>
                    <a:pt x="22896" y="1757"/>
                  </a:cubicBezTo>
                  <a:cubicBezTo>
                    <a:pt x="23194" y="1983"/>
                    <a:pt x="23492" y="2209"/>
                    <a:pt x="23777" y="2459"/>
                  </a:cubicBezTo>
                  <a:cubicBezTo>
                    <a:pt x="24170" y="2805"/>
                    <a:pt x="24539" y="3174"/>
                    <a:pt x="24920" y="3555"/>
                  </a:cubicBezTo>
                  <a:cubicBezTo>
                    <a:pt x="25409" y="4031"/>
                    <a:pt x="25813" y="4579"/>
                    <a:pt x="26194" y="5162"/>
                  </a:cubicBezTo>
                  <a:cubicBezTo>
                    <a:pt x="26647" y="5853"/>
                    <a:pt x="27028" y="6591"/>
                    <a:pt x="27337" y="7353"/>
                  </a:cubicBezTo>
                  <a:cubicBezTo>
                    <a:pt x="27421" y="7567"/>
                    <a:pt x="27456" y="7793"/>
                    <a:pt x="27516" y="8008"/>
                  </a:cubicBezTo>
                  <a:cubicBezTo>
                    <a:pt x="27575" y="8210"/>
                    <a:pt x="27635" y="8400"/>
                    <a:pt x="27683" y="8603"/>
                  </a:cubicBezTo>
                  <a:cubicBezTo>
                    <a:pt x="27730" y="8781"/>
                    <a:pt x="27683" y="8936"/>
                    <a:pt x="27540" y="9055"/>
                  </a:cubicBezTo>
                  <a:cubicBezTo>
                    <a:pt x="27218" y="9353"/>
                    <a:pt x="26921" y="9674"/>
                    <a:pt x="26587" y="9948"/>
                  </a:cubicBezTo>
                  <a:cubicBezTo>
                    <a:pt x="26349" y="10151"/>
                    <a:pt x="26075" y="10305"/>
                    <a:pt x="25813" y="10460"/>
                  </a:cubicBezTo>
                  <a:cubicBezTo>
                    <a:pt x="25480" y="10651"/>
                    <a:pt x="25123" y="10817"/>
                    <a:pt x="24778" y="10984"/>
                  </a:cubicBezTo>
                  <a:cubicBezTo>
                    <a:pt x="24516" y="11115"/>
                    <a:pt x="24230" y="11222"/>
                    <a:pt x="23944" y="11353"/>
                  </a:cubicBezTo>
                  <a:cubicBezTo>
                    <a:pt x="23944" y="11353"/>
                    <a:pt x="22051" y="12115"/>
                    <a:pt x="19122" y="12306"/>
                  </a:cubicBezTo>
                  <a:cubicBezTo>
                    <a:pt x="17543" y="12409"/>
                    <a:pt x="17073" y="12503"/>
                    <a:pt x="16239" y="12503"/>
                  </a:cubicBezTo>
                  <a:cubicBezTo>
                    <a:pt x="16111" y="12503"/>
                    <a:pt x="15975" y="12501"/>
                    <a:pt x="15824" y="12496"/>
                  </a:cubicBezTo>
                  <a:cubicBezTo>
                    <a:pt x="14681" y="12472"/>
                    <a:pt x="13145" y="12425"/>
                    <a:pt x="12240" y="12246"/>
                  </a:cubicBezTo>
                  <a:cubicBezTo>
                    <a:pt x="11704" y="12139"/>
                    <a:pt x="11097" y="11984"/>
                    <a:pt x="11097" y="11984"/>
                  </a:cubicBezTo>
                  <a:cubicBezTo>
                    <a:pt x="10883" y="11937"/>
                    <a:pt x="10669" y="11901"/>
                    <a:pt x="10466" y="11818"/>
                  </a:cubicBezTo>
                  <a:cubicBezTo>
                    <a:pt x="9835" y="11544"/>
                    <a:pt x="9204" y="11258"/>
                    <a:pt x="8573" y="10960"/>
                  </a:cubicBezTo>
                  <a:cubicBezTo>
                    <a:pt x="8359" y="10853"/>
                    <a:pt x="8168" y="10710"/>
                    <a:pt x="7978" y="10567"/>
                  </a:cubicBezTo>
                  <a:cubicBezTo>
                    <a:pt x="7799" y="10436"/>
                    <a:pt x="7668" y="10258"/>
                    <a:pt x="7775" y="10008"/>
                  </a:cubicBezTo>
                  <a:cubicBezTo>
                    <a:pt x="7811" y="9948"/>
                    <a:pt x="7740" y="9841"/>
                    <a:pt x="7752" y="9770"/>
                  </a:cubicBezTo>
                  <a:cubicBezTo>
                    <a:pt x="7811" y="9389"/>
                    <a:pt x="7859" y="9020"/>
                    <a:pt x="7954" y="8651"/>
                  </a:cubicBezTo>
                  <a:cubicBezTo>
                    <a:pt x="8061" y="8162"/>
                    <a:pt x="8192" y="7674"/>
                    <a:pt x="8347" y="7198"/>
                  </a:cubicBezTo>
                  <a:cubicBezTo>
                    <a:pt x="8466" y="6853"/>
                    <a:pt x="8609" y="6531"/>
                    <a:pt x="8776" y="6210"/>
                  </a:cubicBezTo>
                  <a:cubicBezTo>
                    <a:pt x="9026" y="5745"/>
                    <a:pt x="9287" y="5281"/>
                    <a:pt x="9573" y="4841"/>
                  </a:cubicBezTo>
                  <a:cubicBezTo>
                    <a:pt x="9740" y="4579"/>
                    <a:pt x="9942" y="4340"/>
                    <a:pt x="10157" y="4102"/>
                  </a:cubicBezTo>
                  <a:cubicBezTo>
                    <a:pt x="10490" y="3721"/>
                    <a:pt x="10835" y="3340"/>
                    <a:pt x="11192" y="2995"/>
                  </a:cubicBezTo>
                  <a:cubicBezTo>
                    <a:pt x="11466" y="2733"/>
                    <a:pt x="11764" y="2519"/>
                    <a:pt x="12062" y="2316"/>
                  </a:cubicBezTo>
                  <a:cubicBezTo>
                    <a:pt x="12478" y="2019"/>
                    <a:pt x="12895" y="1733"/>
                    <a:pt x="13336" y="1483"/>
                  </a:cubicBezTo>
                  <a:cubicBezTo>
                    <a:pt x="13740" y="1257"/>
                    <a:pt x="14169" y="1054"/>
                    <a:pt x="14586" y="876"/>
                  </a:cubicBezTo>
                  <a:cubicBezTo>
                    <a:pt x="14955" y="709"/>
                    <a:pt x="15336" y="566"/>
                    <a:pt x="15729" y="459"/>
                  </a:cubicBezTo>
                  <a:cubicBezTo>
                    <a:pt x="16253" y="316"/>
                    <a:pt x="16800" y="233"/>
                    <a:pt x="17348" y="209"/>
                  </a:cubicBezTo>
                  <a:cubicBezTo>
                    <a:pt x="17487" y="203"/>
                    <a:pt x="17625" y="200"/>
                    <a:pt x="17763" y="200"/>
                  </a:cubicBezTo>
                  <a:close/>
                  <a:moveTo>
                    <a:pt x="2120" y="11461"/>
                  </a:moveTo>
                  <a:cubicBezTo>
                    <a:pt x="2314" y="11461"/>
                    <a:pt x="2500" y="11540"/>
                    <a:pt x="2632" y="11687"/>
                  </a:cubicBezTo>
                  <a:cubicBezTo>
                    <a:pt x="2084" y="11996"/>
                    <a:pt x="1525" y="12306"/>
                    <a:pt x="953" y="12627"/>
                  </a:cubicBezTo>
                  <a:cubicBezTo>
                    <a:pt x="941" y="12389"/>
                    <a:pt x="1013" y="12187"/>
                    <a:pt x="1156" y="12044"/>
                  </a:cubicBezTo>
                  <a:cubicBezTo>
                    <a:pt x="1334" y="11853"/>
                    <a:pt x="1548" y="11687"/>
                    <a:pt x="1763" y="11556"/>
                  </a:cubicBezTo>
                  <a:cubicBezTo>
                    <a:pt x="1877" y="11492"/>
                    <a:pt x="2000" y="11461"/>
                    <a:pt x="2120" y="11461"/>
                  </a:cubicBezTo>
                  <a:close/>
                  <a:moveTo>
                    <a:pt x="28933" y="8043"/>
                  </a:moveTo>
                  <a:cubicBezTo>
                    <a:pt x="29123" y="8091"/>
                    <a:pt x="29314" y="8127"/>
                    <a:pt x="29492" y="8186"/>
                  </a:cubicBezTo>
                  <a:cubicBezTo>
                    <a:pt x="29992" y="8389"/>
                    <a:pt x="30481" y="8603"/>
                    <a:pt x="30993" y="8805"/>
                  </a:cubicBezTo>
                  <a:cubicBezTo>
                    <a:pt x="31671" y="9079"/>
                    <a:pt x="32362" y="9329"/>
                    <a:pt x="33040" y="9615"/>
                  </a:cubicBezTo>
                  <a:cubicBezTo>
                    <a:pt x="33481" y="9805"/>
                    <a:pt x="33910" y="10044"/>
                    <a:pt x="34350" y="10270"/>
                  </a:cubicBezTo>
                  <a:cubicBezTo>
                    <a:pt x="34707" y="10436"/>
                    <a:pt x="35076" y="10615"/>
                    <a:pt x="35434" y="10794"/>
                  </a:cubicBezTo>
                  <a:cubicBezTo>
                    <a:pt x="35505" y="10817"/>
                    <a:pt x="35576" y="10853"/>
                    <a:pt x="35624" y="10901"/>
                  </a:cubicBezTo>
                  <a:cubicBezTo>
                    <a:pt x="35731" y="10972"/>
                    <a:pt x="35779" y="11067"/>
                    <a:pt x="35731" y="11210"/>
                  </a:cubicBezTo>
                  <a:cubicBezTo>
                    <a:pt x="35624" y="11579"/>
                    <a:pt x="35434" y="11913"/>
                    <a:pt x="35160" y="12199"/>
                  </a:cubicBezTo>
                  <a:cubicBezTo>
                    <a:pt x="34957" y="12437"/>
                    <a:pt x="34755" y="12663"/>
                    <a:pt x="34553" y="12889"/>
                  </a:cubicBezTo>
                  <a:cubicBezTo>
                    <a:pt x="34457" y="12991"/>
                    <a:pt x="34409" y="13039"/>
                    <a:pt x="34354" y="13039"/>
                  </a:cubicBezTo>
                  <a:cubicBezTo>
                    <a:pt x="34306" y="13039"/>
                    <a:pt x="34254" y="13003"/>
                    <a:pt x="34160" y="12937"/>
                  </a:cubicBezTo>
                  <a:cubicBezTo>
                    <a:pt x="33838" y="12722"/>
                    <a:pt x="33517" y="12532"/>
                    <a:pt x="33183" y="12341"/>
                  </a:cubicBezTo>
                  <a:cubicBezTo>
                    <a:pt x="32659" y="12032"/>
                    <a:pt x="32136" y="11722"/>
                    <a:pt x="31612" y="11425"/>
                  </a:cubicBezTo>
                  <a:cubicBezTo>
                    <a:pt x="31124" y="11163"/>
                    <a:pt x="30635" y="10901"/>
                    <a:pt x="30159" y="10627"/>
                  </a:cubicBezTo>
                  <a:cubicBezTo>
                    <a:pt x="29778" y="10401"/>
                    <a:pt x="29409" y="10139"/>
                    <a:pt x="29040" y="9901"/>
                  </a:cubicBezTo>
                  <a:cubicBezTo>
                    <a:pt x="28957" y="9841"/>
                    <a:pt x="28861" y="9805"/>
                    <a:pt x="28742" y="9746"/>
                  </a:cubicBezTo>
                  <a:cubicBezTo>
                    <a:pt x="29052" y="9198"/>
                    <a:pt x="29230" y="8662"/>
                    <a:pt x="28897" y="8079"/>
                  </a:cubicBezTo>
                  <a:cubicBezTo>
                    <a:pt x="28909" y="8067"/>
                    <a:pt x="28921" y="8055"/>
                    <a:pt x="28933" y="8043"/>
                  </a:cubicBezTo>
                  <a:close/>
                  <a:moveTo>
                    <a:pt x="27956" y="7860"/>
                  </a:moveTo>
                  <a:cubicBezTo>
                    <a:pt x="28329" y="7860"/>
                    <a:pt x="28686" y="8106"/>
                    <a:pt x="28766" y="8436"/>
                  </a:cubicBezTo>
                  <a:cubicBezTo>
                    <a:pt x="28897" y="8960"/>
                    <a:pt x="28718" y="9401"/>
                    <a:pt x="28373" y="9782"/>
                  </a:cubicBezTo>
                  <a:cubicBezTo>
                    <a:pt x="28171" y="9996"/>
                    <a:pt x="27956" y="10210"/>
                    <a:pt x="27730" y="10413"/>
                  </a:cubicBezTo>
                  <a:cubicBezTo>
                    <a:pt x="27611" y="10532"/>
                    <a:pt x="27456" y="10615"/>
                    <a:pt x="27314" y="10710"/>
                  </a:cubicBezTo>
                  <a:cubicBezTo>
                    <a:pt x="27123" y="10841"/>
                    <a:pt x="26933" y="10960"/>
                    <a:pt x="26742" y="11079"/>
                  </a:cubicBezTo>
                  <a:cubicBezTo>
                    <a:pt x="26182" y="11413"/>
                    <a:pt x="25599" y="11722"/>
                    <a:pt x="24992" y="11960"/>
                  </a:cubicBezTo>
                  <a:cubicBezTo>
                    <a:pt x="24051" y="12341"/>
                    <a:pt x="23075" y="12615"/>
                    <a:pt x="22087" y="12853"/>
                  </a:cubicBezTo>
                  <a:cubicBezTo>
                    <a:pt x="21420" y="13008"/>
                    <a:pt x="20741" y="13115"/>
                    <a:pt x="20075" y="13234"/>
                  </a:cubicBezTo>
                  <a:cubicBezTo>
                    <a:pt x="19622" y="13306"/>
                    <a:pt x="19170" y="13365"/>
                    <a:pt x="18717" y="13389"/>
                  </a:cubicBezTo>
                  <a:cubicBezTo>
                    <a:pt x="18086" y="13437"/>
                    <a:pt x="17443" y="13449"/>
                    <a:pt x="16800" y="13473"/>
                  </a:cubicBezTo>
                  <a:cubicBezTo>
                    <a:pt x="16419" y="13484"/>
                    <a:pt x="16038" y="13508"/>
                    <a:pt x="15657" y="13508"/>
                  </a:cubicBezTo>
                  <a:cubicBezTo>
                    <a:pt x="15372" y="13496"/>
                    <a:pt x="15086" y="13449"/>
                    <a:pt x="14800" y="13413"/>
                  </a:cubicBezTo>
                  <a:cubicBezTo>
                    <a:pt x="14205" y="13365"/>
                    <a:pt x="13598" y="13330"/>
                    <a:pt x="13002" y="13246"/>
                  </a:cubicBezTo>
                  <a:cubicBezTo>
                    <a:pt x="12502" y="13175"/>
                    <a:pt x="12014" y="13044"/>
                    <a:pt x="11526" y="12937"/>
                  </a:cubicBezTo>
                  <a:cubicBezTo>
                    <a:pt x="11109" y="12842"/>
                    <a:pt x="10692" y="12711"/>
                    <a:pt x="10276" y="12639"/>
                  </a:cubicBezTo>
                  <a:cubicBezTo>
                    <a:pt x="9740" y="12544"/>
                    <a:pt x="9252" y="12330"/>
                    <a:pt x="8752" y="12139"/>
                  </a:cubicBezTo>
                  <a:cubicBezTo>
                    <a:pt x="8109" y="11877"/>
                    <a:pt x="7466" y="11579"/>
                    <a:pt x="7001" y="11020"/>
                  </a:cubicBezTo>
                  <a:cubicBezTo>
                    <a:pt x="6847" y="10829"/>
                    <a:pt x="6692" y="10615"/>
                    <a:pt x="6740" y="10341"/>
                  </a:cubicBezTo>
                  <a:cubicBezTo>
                    <a:pt x="6799" y="10008"/>
                    <a:pt x="7156" y="9710"/>
                    <a:pt x="7561" y="9698"/>
                  </a:cubicBezTo>
                  <a:lnTo>
                    <a:pt x="7561" y="9698"/>
                  </a:lnTo>
                  <a:cubicBezTo>
                    <a:pt x="7537" y="9817"/>
                    <a:pt x="7549" y="9948"/>
                    <a:pt x="7502" y="10044"/>
                  </a:cubicBezTo>
                  <a:cubicBezTo>
                    <a:pt x="7406" y="10210"/>
                    <a:pt x="7442" y="10365"/>
                    <a:pt x="7549" y="10496"/>
                  </a:cubicBezTo>
                  <a:cubicBezTo>
                    <a:pt x="7680" y="10651"/>
                    <a:pt x="7835" y="10794"/>
                    <a:pt x="8014" y="10901"/>
                  </a:cubicBezTo>
                  <a:cubicBezTo>
                    <a:pt x="8264" y="11067"/>
                    <a:pt x="8537" y="11198"/>
                    <a:pt x="8811" y="11329"/>
                  </a:cubicBezTo>
                  <a:cubicBezTo>
                    <a:pt x="9311" y="11568"/>
                    <a:pt x="9823" y="11818"/>
                    <a:pt x="10347" y="11996"/>
                  </a:cubicBezTo>
                  <a:cubicBezTo>
                    <a:pt x="11073" y="12246"/>
                    <a:pt x="11812" y="12437"/>
                    <a:pt x="12586" y="12544"/>
                  </a:cubicBezTo>
                  <a:cubicBezTo>
                    <a:pt x="13371" y="12639"/>
                    <a:pt x="14145" y="12615"/>
                    <a:pt x="14931" y="12663"/>
                  </a:cubicBezTo>
                  <a:cubicBezTo>
                    <a:pt x="15081" y="12672"/>
                    <a:pt x="15231" y="12675"/>
                    <a:pt x="15380" y="12675"/>
                  </a:cubicBezTo>
                  <a:cubicBezTo>
                    <a:pt x="15737" y="12675"/>
                    <a:pt x="16093" y="12657"/>
                    <a:pt x="16450" y="12657"/>
                  </a:cubicBezTo>
                  <a:cubicBezTo>
                    <a:pt x="16559" y="12657"/>
                    <a:pt x="16667" y="12659"/>
                    <a:pt x="16777" y="12663"/>
                  </a:cubicBezTo>
                  <a:cubicBezTo>
                    <a:pt x="16817" y="12664"/>
                    <a:pt x="16858" y="12664"/>
                    <a:pt x="16899" y="12664"/>
                  </a:cubicBezTo>
                  <a:cubicBezTo>
                    <a:pt x="17348" y="12664"/>
                    <a:pt x="17807" y="12614"/>
                    <a:pt x="17729" y="12614"/>
                  </a:cubicBezTo>
                  <a:cubicBezTo>
                    <a:pt x="17722" y="12614"/>
                    <a:pt x="17710" y="12614"/>
                    <a:pt x="17693" y="12615"/>
                  </a:cubicBezTo>
                  <a:cubicBezTo>
                    <a:pt x="18336" y="12556"/>
                    <a:pt x="18812" y="12580"/>
                    <a:pt x="19455" y="12520"/>
                  </a:cubicBezTo>
                  <a:cubicBezTo>
                    <a:pt x="19944" y="12461"/>
                    <a:pt x="20432" y="12413"/>
                    <a:pt x="20908" y="12330"/>
                  </a:cubicBezTo>
                  <a:cubicBezTo>
                    <a:pt x="21491" y="12234"/>
                    <a:pt x="22075" y="12115"/>
                    <a:pt x="22646" y="11996"/>
                  </a:cubicBezTo>
                  <a:cubicBezTo>
                    <a:pt x="23277" y="11865"/>
                    <a:pt x="23873" y="11651"/>
                    <a:pt x="24444" y="11389"/>
                  </a:cubicBezTo>
                  <a:cubicBezTo>
                    <a:pt x="24956" y="11175"/>
                    <a:pt x="25456" y="10948"/>
                    <a:pt x="25932" y="10675"/>
                  </a:cubicBezTo>
                  <a:cubicBezTo>
                    <a:pt x="26361" y="10425"/>
                    <a:pt x="26790" y="10163"/>
                    <a:pt x="27147" y="9782"/>
                  </a:cubicBezTo>
                  <a:cubicBezTo>
                    <a:pt x="27373" y="9543"/>
                    <a:pt x="27611" y="9305"/>
                    <a:pt x="27861" y="9067"/>
                  </a:cubicBezTo>
                  <a:cubicBezTo>
                    <a:pt x="28064" y="8865"/>
                    <a:pt x="27956" y="8651"/>
                    <a:pt x="27909" y="8436"/>
                  </a:cubicBezTo>
                  <a:cubicBezTo>
                    <a:pt x="27861" y="8258"/>
                    <a:pt x="27802" y="8079"/>
                    <a:pt x="27742" y="7889"/>
                  </a:cubicBezTo>
                  <a:cubicBezTo>
                    <a:pt x="27813" y="7869"/>
                    <a:pt x="27885" y="7860"/>
                    <a:pt x="27956" y="7860"/>
                  </a:cubicBezTo>
                  <a:close/>
                  <a:moveTo>
                    <a:pt x="6490" y="10151"/>
                  </a:moveTo>
                  <a:cubicBezTo>
                    <a:pt x="6490" y="10186"/>
                    <a:pt x="6501" y="10210"/>
                    <a:pt x="6501" y="10222"/>
                  </a:cubicBezTo>
                  <a:cubicBezTo>
                    <a:pt x="6359" y="10746"/>
                    <a:pt x="6680" y="11079"/>
                    <a:pt x="7001" y="11413"/>
                  </a:cubicBezTo>
                  <a:cubicBezTo>
                    <a:pt x="7109" y="11532"/>
                    <a:pt x="7228" y="11651"/>
                    <a:pt x="7335" y="11770"/>
                  </a:cubicBezTo>
                  <a:cubicBezTo>
                    <a:pt x="7359" y="11770"/>
                    <a:pt x="7371" y="11758"/>
                    <a:pt x="7394" y="11746"/>
                  </a:cubicBezTo>
                  <a:lnTo>
                    <a:pt x="7394" y="11746"/>
                  </a:lnTo>
                  <a:cubicBezTo>
                    <a:pt x="7359" y="11770"/>
                    <a:pt x="7323" y="11806"/>
                    <a:pt x="7275" y="11829"/>
                  </a:cubicBezTo>
                  <a:cubicBezTo>
                    <a:pt x="7001" y="11984"/>
                    <a:pt x="6728" y="12163"/>
                    <a:pt x="6430" y="12282"/>
                  </a:cubicBezTo>
                  <a:cubicBezTo>
                    <a:pt x="5668" y="12580"/>
                    <a:pt x="4989" y="13044"/>
                    <a:pt x="4263" y="13377"/>
                  </a:cubicBezTo>
                  <a:cubicBezTo>
                    <a:pt x="3751" y="13615"/>
                    <a:pt x="3263" y="13901"/>
                    <a:pt x="2775" y="14187"/>
                  </a:cubicBezTo>
                  <a:cubicBezTo>
                    <a:pt x="2370" y="14425"/>
                    <a:pt x="1965" y="14687"/>
                    <a:pt x="1560" y="14937"/>
                  </a:cubicBezTo>
                  <a:cubicBezTo>
                    <a:pt x="1525" y="14961"/>
                    <a:pt x="1501" y="15032"/>
                    <a:pt x="1453" y="15092"/>
                  </a:cubicBezTo>
                  <a:cubicBezTo>
                    <a:pt x="1060" y="14770"/>
                    <a:pt x="572" y="14544"/>
                    <a:pt x="322" y="14044"/>
                  </a:cubicBezTo>
                  <a:cubicBezTo>
                    <a:pt x="286" y="13949"/>
                    <a:pt x="155" y="13901"/>
                    <a:pt x="191" y="13746"/>
                  </a:cubicBezTo>
                  <a:cubicBezTo>
                    <a:pt x="239" y="13508"/>
                    <a:pt x="346" y="13330"/>
                    <a:pt x="536" y="13199"/>
                  </a:cubicBezTo>
                  <a:cubicBezTo>
                    <a:pt x="905" y="12961"/>
                    <a:pt x="1275" y="12711"/>
                    <a:pt x="1667" y="12496"/>
                  </a:cubicBezTo>
                  <a:cubicBezTo>
                    <a:pt x="2263" y="12163"/>
                    <a:pt x="2870" y="11841"/>
                    <a:pt x="3477" y="11532"/>
                  </a:cubicBezTo>
                  <a:cubicBezTo>
                    <a:pt x="3763" y="11389"/>
                    <a:pt x="4061" y="11270"/>
                    <a:pt x="4358" y="11127"/>
                  </a:cubicBezTo>
                  <a:cubicBezTo>
                    <a:pt x="4561" y="11032"/>
                    <a:pt x="4763" y="10925"/>
                    <a:pt x="4977" y="10829"/>
                  </a:cubicBezTo>
                  <a:cubicBezTo>
                    <a:pt x="5442" y="10603"/>
                    <a:pt x="5906" y="10389"/>
                    <a:pt x="6370" y="10175"/>
                  </a:cubicBezTo>
                  <a:cubicBezTo>
                    <a:pt x="6406" y="10163"/>
                    <a:pt x="6442" y="10163"/>
                    <a:pt x="6490" y="10151"/>
                  </a:cubicBezTo>
                  <a:close/>
                  <a:moveTo>
                    <a:pt x="35934" y="11329"/>
                  </a:moveTo>
                  <a:cubicBezTo>
                    <a:pt x="35946" y="11341"/>
                    <a:pt x="35957" y="11341"/>
                    <a:pt x="35981" y="11341"/>
                  </a:cubicBezTo>
                  <a:cubicBezTo>
                    <a:pt x="35969" y="11520"/>
                    <a:pt x="35993" y="11710"/>
                    <a:pt x="35957" y="11901"/>
                  </a:cubicBezTo>
                  <a:cubicBezTo>
                    <a:pt x="35862" y="12449"/>
                    <a:pt x="35719" y="12984"/>
                    <a:pt x="35481" y="13496"/>
                  </a:cubicBezTo>
                  <a:cubicBezTo>
                    <a:pt x="35255" y="13985"/>
                    <a:pt x="34993" y="14461"/>
                    <a:pt x="34731" y="14937"/>
                  </a:cubicBezTo>
                  <a:cubicBezTo>
                    <a:pt x="34576" y="15211"/>
                    <a:pt x="34386" y="15473"/>
                    <a:pt x="34207" y="15735"/>
                  </a:cubicBezTo>
                  <a:cubicBezTo>
                    <a:pt x="34183" y="15782"/>
                    <a:pt x="34148" y="15830"/>
                    <a:pt x="34124" y="15866"/>
                  </a:cubicBezTo>
                  <a:cubicBezTo>
                    <a:pt x="34100" y="15866"/>
                    <a:pt x="34088" y="15854"/>
                    <a:pt x="34076" y="15842"/>
                  </a:cubicBezTo>
                  <a:cubicBezTo>
                    <a:pt x="34124" y="15663"/>
                    <a:pt x="34183" y="15485"/>
                    <a:pt x="34231" y="15306"/>
                  </a:cubicBezTo>
                  <a:cubicBezTo>
                    <a:pt x="34303" y="14901"/>
                    <a:pt x="34374" y="14496"/>
                    <a:pt x="34457" y="14104"/>
                  </a:cubicBezTo>
                  <a:cubicBezTo>
                    <a:pt x="34469" y="14056"/>
                    <a:pt x="34481" y="13996"/>
                    <a:pt x="34505" y="13961"/>
                  </a:cubicBezTo>
                  <a:cubicBezTo>
                    <a:pt x="34707" y="13758"/>
                    <a:pt x="34910" y="13556"/>
                    <a:pt x="35100" y="13342"/>
                  </a:cubicBezTo>
                  <a:cubicBezTo>
                    <a:pt x="35279" y="13139"/>
                    <a:pt x="35457" y="12925"/>
                    <a:pt x="35636" y="12711"/>
                  </a:cubicBezTo>
                  <a:cubicBezTo>
                    <a:pt x="35660" y="12675"/>
                    <a:pt x="35624" y="12615"/>
                    <a:pt x="35624" y="12568"/>
                  </a:cubicBezTo>
                  <a:cubicBezTo>
                    <a:pt x="35588" y="12580"/>
                    <a:pt x="35529" y="12580"/>
                    <a:pt x="35505" y="12603"/>
                  </a:cubicBezTo>
                  <a:cubicBezTo>
                    <a:pt x="35195" y="12937"/>
                    <a:pt x="34898" y="13282"/>
                    <a:pt x="34600" y="13627"/>
                  </a:cubicBezTo>
                  <a:cubicBezTo>
                    <a:pt x="34576" y="13651"/>
                    <a:pt x="34541" y="13675"/>
                    <a:pt x="34493" y="13687"/>
                  </a:cubicBezTo>
                  <a:cubicBezTo>
                    <a:pt x="34505" y="13461"/>
                    <a:pt x="34469" y="13246"/>
                    <a:pt x="34672" y="13056"/>
                  </a:cubicBezTo>
                  <a:cubicBezTo>
                    <a:pt x="34969" y="12770"/>
                    <a:pt x="35207" y="12425"/>
                    <a:pt x="35481" y="12127"/>
                  </a:cubicBezTo>
                  <a:cubicBezTo>
                    <a:pt x="35672" y="11913"/>
                    <a:pt x="35803" y="11687"/>
                    <a:pt x="35886" y="11425"/>
                  </a:cubicBezTo>
                  <a:cubicBezTo>
                    <a:pt x="35898" y="11389"/>
                    <a:pt x="35922" y="11365"/>
                    <a:pt x="35934" y="11329"/>
                  </a:cubicBezTo>
                  <a:close/>
                  <a:moveTo>
                    <a:pt x="310" y="14532"/>
                  </a:moveTo>
                  <a:lnTo>
                    <a:pt x="310" y="14532"/>
                  </a:lnTo>
                  <a:cubicBezTo>
                    <a:pt x="655" y="14794"/>
                    <a:pt x="989" y="15056"/>
                    <a:pt x="1346" y="15294"/>
                  </a:cubicBezTo>
                  <a:cubicBezTo>
                    <a:pt x="1537" y="15425"/>
                    <a:pt x="1489" y="15628"/>
                    <a:pt x="1548" y="15806"/>
                  </a:cubicBezTo>
                  <a:cubicBezTo>
                    <a:pt x="1441" y="15747"/>
                    <a:pt x="1322" y="15687"/>
                    <a:pt x="1215" y="15628"/>
                  </a:cubicBezTo>
                  <a:cubicBezTo>
                    <a:pt x="1179" y="15606"/>
                    <a:pt x="1134" y="15571"/>
                    <a:pt x="1094" y="15571"/>
                  </a:cubicBezTo>
                  <a:cubicBezTo>
                    <a:pt x="1067" y="15571"/>
                    <a:pt x="1043" y="15586"/>
                    <a:pt x="1025" y="15628"/>
                  </a:cubicBezTo>
                  <a:cubicBezTo>
                    <a:pt x="1013" y="15663"/>
                    <a:pt x="1084" y="15747"/>
                    <a:pt x="1132" y="15794"/>
                  </a:cubicBezTo>
                  <a:cubicBezTo>
                    <a:pt x="1203" y="15842"/>
                    <a:pt x="1286" y="15890"/>
                    <a:pt x="1370" y="15913"/>
                  </a:cubicBezTo>
                  <a:cubicBezTo>
                    <a:pt x="1572" y="15985"/>
                    <a:pt x="1667" y="16128"/>
                    <a:pt x="1715" y="16330"/>
                  </a:cubicBezTo>
                  <a:cubicBezTo>
                    <a:pt x="1751" y="16473"/>
                    <a:pt x="1822" y="16604"/>
                    <a:pt x="1870" y="16747"/>
                  </a:cubicBezTo>
                  <a:cubicBezTo>
                    <a:pt x="1882" y="16759"/>
                    <a:pt x="1894" y="16759"/>
                    <a:pt x="1882" y="16771"/>
                  </a:cubicBezTo>
                  <a:cubicBezTo>
                    <a:pt x="1822" y="17104"/>
                    <a:pt x="2096" y="17318"/>
                    <a:pt x="2156" y="17604"/>
                  </a:cubicBezTo>
                  <a:cubicBezTo>
                    <a:pt x="1751" y="17449"/>
                    <a:pt x="548" y="15461"/>
                    <a:pt x="310" y="14532"/>
                  </a:cubicBezTo>
                  <a:close/>
                  <a:moveTo>
                    <a:pt x="28592" y="9956"/>
                  </a:moveTo>
                  <a:cubicBezTo>
                    <a:pt x="28646" y="9956"/>
                    <a:pt x="28709" y="9978"/>
                    <a:pt x="28802" y="10020"/>
                  </a:cubicBezTo>
                  <a:cubicBezTo>
                    <a:pt x="29040" y="10139"/>
                    <a:pt x="29254" y="10282"/>
                    <a:pt x="29480" y="10413"/>
                  </a:cubicBezTo>
                  <a:cubicBezTo>
                    <a:pt x="30004" y="10746"/>
                    <a:pt x="30528" y="11079"/>
                    <a:pt x="31052" y="11389"/>
                  </a:cubicBezTo>
                  <a:cubicBezTo>
                    <a:pt x="31397" y="11591"/>
                    <a:pt x="31755" y="11746"/>
                    <a:pt x="32100" y="11937"/>
                  </a:cubicBezTo>
                  <a:cubicBezTo>
                    <a:pt x="32588" y="12222"/>
                    <a:pt x="33076" y="12532"/>
                    <a:pt x="33564" y="12830"/>
                  </a:cubicBezTo>
                  <a:cubicBezTo>
                    <a:pt x="33707" y="12913"/>
                    <a:pt x="33850" y="13020"/>
                    <a:pt x="33993" y="13127"/>
                  </a:cubicBezTo>
                  <a:cubicBezTo>
                    <a:pt x="34052" y="13151"/>
                    <a:pt x="34088" y="13199"/>
                    <a:pt x="34148" y="13258"/>
                  </a:cubicBezTo>
                  <a:cubicBezTo>
                    <a:pt x="33850" y="13520"/>
                    <a:pt x="33588" y="13770"/>
                    <a:pt x="33302" y="13996"/>
                  </a:cubicBezTo>
                  <a:cubicBezTo>
                    <a:pt x="32909" y="14306"/>
                    <a:pt x="32517" y="14616"/>
                    <a:pt x="32112" y="14901"/>
                  </a:cubicBezTo>
                  <a:cubicBezTo>
                    <a:pt x="31659" y="15223"/>
                    <a:pt x="31231" y="15580"/>
                    <a:pt x="30731" y="15830"/>
                  </a:cubicBezTo>
                  <a:cubicBezTo>
                    <a:pt x="30385" y="15997"/>
                    <a:pt x="30076" y="16223"/>
                    <a:pt x="29754" y="16413"/>
                  </a:cubicBezTo>
                  <a:cubicBezTo>
                    <a:pt x="29611" y="16509"/>
                    <a:pt x="29457" y="16568"/>
                    <a:pt x="29314" y="16652"/>
                  </a:cubicBezTo>
                  <a:cubicBezTo>
                    <a:pt x="29099" y="16771"/>
                    <a:pt x="28897" y="16902"/>
                    <a:pt x="28683" y="17009"/>
                  </a:cubicBezTo>
                  <a:cubicBezTo>
                    <a:pt x="28147" y="17283"/>
                    <a:pt x="27599" y="17544"/>
                    <a:pt x="27052" y="17795"/>
                  </a:cubicBezTo>
                  <a:cubicBezTo>
                    <a:pt x="26778" y="17925"/>
                    <a:pt x="26504" y="18045"/>
                    <a:pt x="26218" y="18164"/>
                  </a:cubicBezTo>
                  <a:cubicBezTo>
                    <a:pt x="26209" y="18167"/>
                    <a:pt x="26196" y="18168"/>
                    <a:pt x="26183" y="18168"/>
                  </a:cubicBezTo>
                  <a:cubicBezTo>
                    <a:pt x="26148" y="18168"/>
                    <a:pt x="26105" y="18157"/>
                    <a:pt x="26087" y="18140"/>
                  </a:cubicBezTo>
                  <a:cubicBezTo>
                    <a:pt x="25932" y="17925"/>
                    <a:pt x="25766" y="17711"/>
                    <a:pt x="25623" y="17485"/>
                  </a:cubicBezTo>
                  <a:cubicBezTo>
                    <a:pt x="25432" y="17163"/>
                    <a:pt x="25242" y="16830"/>
                    <a:pt x="25063" y="16509"/>
                  </a:cubicBezTo>
                  <a:cubicBezTo>
                    <a:pt x="24932" y="16282"/>
                    <a:pt x="24801" y="16056"/>
                    <a:pt x="24682" y="15818"/>
                  </a:cubicBezTo>
                  <a:cubicBezTo>
                    <a:pt x="24480" y="15401"/>
                    <a:pt x="24301" y="14985"/>
                    <a:pt x="24099" y="14568"/>
                  </a:cubicBezTo>
                  <a:cubicBezTo>
                    <a:pt x="23837" y="14020"/>
                    <a:pt x="23551" y="13473"/>
                    <a:pt x="23265" y="12925"/>
                  </a:cubicBezTo>
                  <a:cubicBezTo>
                    <a:pt x="23218" y="12842"/>
                    <a:pt x="23206" y="12782"/>
                    <a:pt x="23337" y="12746"/>
                  </a:cubicBezTo>
                  <a:cubicBezTo>
                    <a:pt x="23896" y="12568"/>
                    <a:pt x="24468" y="12389"/>
                    <a:pt x="25028" y="12187"/>
                  </a:cubicBezTo>
                  <a:cubicBezTo>
                    <a:pt x="25718" y="11937"/>
                    <a:pt x="26373" y="11579"/>
                    <a:pt x="27004" y="11187"/>
                  </a:cubicBezTo>
                  <a:cubicBezTo>
                    <a:pt x="27314" y="10996"/>
                    <a:pt x="27623" y="10806"/>
                    <a:pt x="27909" y="10591"/>
                  </a:cubicBezTo>
                  <a:cubicBezTo>
                    <a:pt x="28064" y="10472"/>
                    <a:pt x="28195" y="10305"/>
                    <a:pt x="28326" y="10163"/>
                  </a:cubicBezTo>
                  <a:cubicBezTo>
                    <a:pt x="28337" y="10151"/>
                    <a:pt x="28337" y="10139"/>
                    <a:pt x="28349" y="10127"/>
                  </a:cubicBezTo>
                  <a:cubicBezTo>
                    <a:pt x="28451" y="10010"/>
                    <a:pt x="28509" y="9956"/>
                    <a:pt x="28592" y="9956"/>
                  </a:cubicBezTo>
                  <a:close/>
                  <a:moveTo>
                    <a:pt x="7628" y="11890"/>
                  </a:moveTo>
                  <a:cubicBezTo>
                    <a:pt x="7691" y="11890"/>
                    <a:pt x="7754" y="11908"/>
                    <a:pt x="7823" y="11949"/>
                  </a:cubicBezTo>
                  <a:cubicBezTo>
                    <a:pt x="8442" y="12306"/>
                    <a:pt x="9097" y="12544"/>
                    <a:pt x="9776" y="12746"/>
                  </a:cubicBezTo>
                  <a:cubicBezTo>
                    <a:pt x="10311" y="12913"/>
                    <a:pt x="10871" y="13032"/>
                    <a:pt x="11419" y="13163"/>
                  </a:cubicBezTo>
                  <a:cubicBezTo>
                    <a:pt x="11443" y="13175"/>
                    <a:pt x="11478" y="13187"/>
                    <a:pt x="11526" y="13211"/>
                  </a:cubicBezTo>
                  <a:cubicBezTo>
                    <a:pt x="11371" y="13508"/>
                    <a:pt x="11240" y="13794"/>
                    <a:pt x="11085" y="14080"/>
                  </a:cubicBezTo>
                  <a:cubicBezTo>
                    <a:pt x="10811" y="14592"/>
                    <a:pt x="10561" y="15128"/>
                    <a:pt x="10228" y="15604"/>
                  </a:cubicBezTo>
                  <a:cubicBezTo>
                    <a:pt x="9752" y="16294"/>
                    <a:pt x="9395" y="17068"/>
                    <a:pt x="8954" y="17783"/>
                  </a:cubicBezTo>
                  <a:cubicBezTo>
                    <a:pt x="8847" y="17973"/>
                    <a:pt x="8752" y="18176"/>
                    <a:pt x="8633" y="18366"/>
                  </a:cubicBezTo>
                  <a:cubicBezTo>
                    <a:pt x="8623" y="18385"/>
                    <a:pt x="8574" y="18405"/>
                    <a:pt x="8536" y="18405"/>
                  </a:cubicBezTo>
                  <a:cubicBezTo>
                    <a:pt x="8528" y="18405"/>
                    <a:pt x="8520" y="18404"/>
                    <a:pt x="8514" y="18402"/>
                  </a:cubicBezTo>
                  <a:cubicBezTo>
                    <a:pt x="8156" y="18295"/>
                    <a:pt x="7799" y="18187"/>
                    <a:pt x="7442" y="18080"/>
                  </a:cubicBezTo>
                  <a:cubicBezTo>
                    <a:pt x="7049" y="17949"/>
                    <a:pt x="6656" y="17830"/>
                    <a:pt x="6275" y="17699"/>
                  </a:cubicBezTo>
                  <a:cubicBezTo>
                    <a:pt x="5930" y="17580"/>
                    <a:pt x="5597" y="17425"/>
                    <a:pt x="5251" y="17294"/>
                  </a:cubicBezTo>
                  <a:cubicBezTo>
                    <a:pt x="5144" y="17259"/>
                    <a:pt x="5037" y="17211"/>
                    <a:pt x="4930" y="17175"/>
                  </a:cubicBezTo>
                  <a:cubicBezTo>
                    <a:pt x="4787" y="17116"/>
                    <a:pt x="4632" y="17068"/>
                    <a:pt x="4501" y="16997"/>
                  </a:cubicBezTo>
                  <a:cubicBezTo>
                    <a:pt x="4156" y="16806"/>
                    <a:pt x="3823" y="16604"/>
                    <a:pt x="3477" y="16401"/>
                  </a:cubicBezTo>
                  <a:cubicBezTo>
                    <a:pt x="3180" y="16223"/>
                    <a:pt x="2870" y="16068"/>
                    <a:pt x="2572" y="15878"/>
                  </a:cubicBezTo>
                  <a:cubicBezTo>
                    <a:pt x="2239" y="15663"/>
                    <a:pt x="1929" y="15425"/>
                    <a:pt x="1596" y="15199"/>
                  </a:cubicBezTo>
                  <a:cubicBezTo>
                    <a:pt x="1798" y="15068"/>
                    <a:pt x="1989" y="14961"/>
                    <a:pt x="2168" y="14842"/>
                  </a:cubicBezTo>
                  <a:cubicBezTo>
                    <a:pt x="2382" y="14699"/>
                    <a:pt x="2596" y="14532"/>
                    <a:pt x="2810" y="14401"/>
                  </a:cubicBezTo>
                  <a:cubicBezTo>
                    <a:pt x="3084" y="14235"/>
                    <a:pt x="3382" y="14092"/>
                    <a:pt x="3656" y="13937"/>
                  </a:cubicBezTo>
                  <a:cubicBezTo>
                    <a:pt x="3942" y="13782"/>
                    <a:pt x="4227" y="13615"/>
                    <a:pt x="4513" y="13473"/>
                  </a:cubicBezTo>
                  <a:cubicBezTo>
                    <a:pt x="5180" y="13115"/>
                    <a:pt x="5823" y="12711"/>
                    <a:pt x="6525" y="12413"/>
                  </a:cubicBezTo>
                  <a:cubicBezTo>
                    <a:pt x="6835" y="12282"/>
                    <a:pt x="7121" y="12115"/>
                    <a:pt x="7418" y="11949"/>
                  </a:cubicBezTo>
                  <a:cubicBezTo>
                    <a:pt x="7492" y="11911"/>
                    <a:pt x="7560" y="11890"/>
                    <a:pt x="7628" y="11890"/>
                  </a:cubicBezTo>
                  <a:close/>
                  <a:moveTo>
                    <a:pt x="34243" y="13473"/>
                  </a:moveTo>
                  <a:cubicBezTo>
                    <a:pt x="34231" y="13651"/>
                    <a:pt x="34231" y="13794"/>
                    <a:pt x="34207" y="13937"/>
                  </a:cubicBezTo>
                  <a:cubicBezTo>
                    <a:pt x="34207" y="13985"/>
                    <a:pt x="34172" y="14032"/>
                    <a:pt x="34136" y="14068"/>
                  </a:cubicBezTo>
                  <a:cubicBezTo>
                    <a:pt x="33719" y="14425"/>
                    <a:pt x="33314" y="14794"/>
                    <a:pt x="32898" y="15128"/>
                  </a:cubicBezTo>
                  <a:cubicBezTo>
                    <a:pt x="32505" y="15437"/>
                    <a:pt x="32112" y="15723"/>
                    <a:pt x="31695" y="16009"/>
                  </a:cubicBezTo>
                  <a:cubicBezTo>
                    <a:pt x="31314" y="16271"/>
                    <a:pt x="30921" y="16521"/>
                    <a:pt x="30528" y="16747"/>
                  </a:cubicBezTo>
                  <a:cubicBezTo>
                    <a:pt x="30147" y="16961"/>
                    <a:pt x="29754" y="17140"/>
                    <a:pt x="29373" y="17342"/>
                  </a:cubicBezTo>
                  <a:cubicBezTo>
                    <a:pt x="29242" y="17414"/>
                    <a:pt x="29135" y="17521"/>
                    <a:pt x="29016" y="17592"/>
                  </a:cubicBezTo>
                  <a:cubicBezTo>
                    <a:pt x="28647" y="17806"/>
                    <a:pt x="28278" y="18033"/>
                    <a:pt x="27885" y="18211"/>
                  </a:cubicBezTo>
                  <a:cubicBezTo>
                    <a:pt x="27337" y="18461"/>
                    <a:pt x="26766" y="18687"/>
                    <a:pt x="26206" y="18914"/>
                  </a:cubicBezTo>
                  <a:cubicBezTo>
                    <a:pt x="26202" y="18918"/>
                    <a:pt x="26198" y="18919"/>
                    <a:pt x="26193" y="18919"/>
                  </a:cubicBezTo>
                  <a:cubicBezTo>
                    <a:pt x="26184" y="18919"/>
                    <a:pt x="26171" y="18914"/>
                    <a:pt x="26147" y="18914"/>
                  </a:cubicBezTo>
                  <a:cubicBezTo>
                    <a:pt x="26171" y="18735"/>
                    <a:pt x="26182" y="18568"/>
                    <a:pt x="26218" y="18402"/>
                  </a:cubicBezTo>
                  <a:cubicBezTo>
                    <a:pt x="26218" y="18366"/>
                    <a:pt x="26302" y="18342"/>
                    <a:pt x="26349" y="18318"/>
                  </a:cubicBezTo>
                  <a:cubicBezTo>
                    <a:pt x="27111" y="17949"/>
                    <a:pt x="27933" y="17711"/>
                    <a:pt x="28659" y="17271"/>
                  </a:cubicBezTo>
                  <a:cubicBezTo>
                    <a:pt x="29052" y="17021"/>
                    <a:pt x="29469" y="16794"/>
                    <a:pt x="29873" y="16568"/>
                  </a:cubicBezTo>
                  <a:cubicBezTo>
                    <a:pt x="30350" y="16294"/>
                    <a:pt x="30838" y="16020"/>
                    <a:pt x="31314" y="15735"/>
                  </a:cubicBezTo>
                  <a:cubicBezTo>
                    <a:pt x="31505" y="15616"/>
                    <a:pt x="31683" y="15473"/>
                    <a:pt x="31862" y="15342"/>
                  </a:cubicBezTo>
                  <a:cubicBezTo>
                    <a:pt x="32421" y="14937"/>
                    <a:pt x="32981" y="14520"/>
                    <a:pt x="33529" y="14104"/>
                  </a:cubicBezTo>
                  <a:cubicBezTo>
                    <a:pt x="33767" y="13913"/>
                    <a:pt x="33981" y="13699"/>
                    <a:pt x="34243" y="13473"/>
                  </a:cubicBezTo>
                  <a:close/>
                  <a:moveTo>
                    <a:pt x="1810" y="15639"/>
                  </a:moveTo>
                  <a:cubicBezTo>
                    <a:pt x="1977" y="15759"/>
                    <a:pt x="2120" y="15866"/>
                    <a:pt x="2263" y="15949"/>
                  </a:cubicBezTo>
                  <a:cubicBezTo>
                    <a:pt x="2703" y="16211"/>
                    <a:pt x="3132" y="16473"/>
                    <a:pt x="3572" y="16723"/>
                  </a:cubicBezTo>
                  <a:cubicBezTo>
                    <a:pt x="3906" y="16913"/>
                    <a:pt x="4227" y="17104"/>
                    <a:pt x="4561" y="17271"/>
                  </a:cubicBezTo>
                  <a:cubicBezTo>
                    <a:pt x="4858" y="17402"/>
                    <a:pt x="5156" y="17509"/>
                    <a:pt x="5466" y="17616"/>
                  </a:cubicBezTo>
                  <a:cubicBezTo>
                    <a:pt x="5942" y="17795"/>
                    <a:pt x="6430" y="17973"/>
                    <a:pt x="6918" y="18128"/>
                  </a:cubicBezTo>
                  <a:cubicBezTo>
                    <a:pt x="7406" y="18295"/>
                    <a:pt x="7894" y="18449"/>
                    <a:pt x="8383" y="18592"/>
                  </a:cubicBezTo>
                  <a:cubicBezTo>
                    <a:pt x="8525" y="18640"/>
                    <a:pt x="8621" y="18687"/>
                    <a:pt x="8621" y="18854"/>
                  </a:cubicBezTo>
                  <a:cubicBezTo>
                    <a:pt x="8621" y="18926"/>
                    <a:pt x="8668" y="18997"/>
                    <a:pt x="8704" y="19116"/>
                  </a:cubicBezTo>
                  <a:cubicBezTo>
                    <a:pt x="8466" y="19045"/>
                    <a:pt x="8264" y="18997"/>
                    <a:pt x="8061" y="18926"/>
                  </a:cubicBezTo>
                  <a:cubicBezTo>
                    <a:pt x="7513" y="18735"/>
                    <a:pt x="6954" y="18533"/>
                    <a:pt x="6406" y="18318"/>
                  </a:cubicBezTo>
                  <a:cubicBezTo>
                    <a:pt x="5966" y="18140"/>
                    <a:pt x="5537" y="17937"/>
                    <a:pt x="5120" y="17735"/>
                  </a:cubicBezTo>
                  <a:cubicBezTo>
                    <a:pt x="4680" y="17533"/>
                    <a:pt x="4251" y="17318"/>
                    <a:pt x="3823" y="17092"/>
                  </a:cubicBezTo>
                  <a:cubicBezTo>
                    <a:pt x="3263" y="16806"/>
                    <a:pt x="2703" y="16509"/>
                    <a:pt x="2168" y="16187"/>
                  </a:cubicBezTo>
                  <a:cubicBezTo>
                    <a:pt x="1989" y="16092"/>
                    <a:pt x="1763" y="15973"/>
                    <a:pt x="1810" y="15639"/>
                  </a:cubicBezTo>
                  <a:close/>
                  <a:moveTo>
                    <a:pt x="22917" y="12883"/>
                  </a:moveTo>
                  <a:cubicBezTo>
                    <a:pt x="23037" y="12883"/>
                    <a:pt x="23070" y="12984"/>
                    <a:pt x="23123" y="13068"/>
                  </a:cubicBezTo>
                  <a:cubicBezTo>
                    <a:pt x="23218" y="13223"/>
                    <a:pt x="23277" y="13401"/>
                    <a:pt x="23373" y="13568"/>
                  </a:cubicBezTo>
                  <a:cubicBezTo>
                    <a:pt x="23754" y="14199"/>
                    <a:pt x="24016" y="14901"/>
                    <a:pt x="24325" y="15568"/>
                  </a:cubicBezTo>
                  <a:cubicBezTo>
                    <a:pt x="24563" y="16056"/>
                    <a:pt x="24813" y="16544"/>
                    <a:pt x="25087" y="17021"/>
                  </a:cubicBezTo>
                  <a:cubicBezTo>
                    <a:pt x="25313" y="17425"/>
                    <a:pt x="25575" y="17806"/>
                    <a:pt x="25825" y="18187"/>
                  </a:cubicBezTo>
                  <a:cubicBezTo>
                    <a:pt x="25873" y="18271"/>
                    <a:pt x="25861" y="18306"/>
                    <a:pt x="25778" y="18318"/>
                  </a:cubicBezTo>
                  <a:cubicBezTo>
                    <a:pt x="25420" y="18426"/>
                    <a:pt x="25051" y="18533"/>
                    <a:pt x="24682" y="18640"/>
                  </a:cubicBezTo>
                  <a:cubicBezTo>
                    <a:pt x="24539" y="18676"/>
                    <a:pt x="24408" y="18759"/>
                    <a:pt x="24266" y="18795"/>
                  </a:cubicBezTo>
                  <a:cubicBezTo>
                    <a:pt x="24087" y="18842"/>
                    <a:pt x="23896" y="18878"/>
                    <a:pt x="23718" y="18914"/>
                  </a:cubicBezTo>
                  <a:cubicBezTo>
                    <a:pt x="23551" y="18949"/>
                    <a:pt x="23373" y="18961"/>
                    <a:pt x="23206" y="18997"/>
                  </a:cubicBezTo>
                  <a:cubicBezTo>
                    <a:pt x="22480" y="19116"/>
                    <a:pt x="21741" y="19235"/>
                    <a:pt x="21015" y="19366"/>
                  </a:cubicBezTo>
                  <a:cubicBezTo>
                    <a:pt x="20789" y="19402"/>
                    <a:pt x="20551" y="19461"/>
                    <a:pt x="20325" y="19473"/>
                  </a:cubicBezTo>
                  <a:cubicBezTo>
                    <a:pt x="19932" y="19509"/>
                    <a:pt x="19527" y="19509"/>
                    <a:pt x="19134" y="19521"/>
                  </a:cubicBezTo>
                  <a:cubicBezTo>
                    <a:pt x="18967" y="19533"/>
                    <a:pt x="18812" y="19580"/>
                    <a:pt x="18646" y="19580"/>
                  </a:cubicBezTo>
                  <a:cubicBezTo>
                    <a:pt x="18289" y="19604"/>
                    <a:pt x="17920" y="19592"/>
                    <a:pt x="17562" y="19604"/>
                  </a:cubicBezTo>
                  <a:cubicBezTo>
                    <a:pt x="17277" y="19616"/>
                    <a:pt x="16979" y="19652"/>
                    <a:pt x="16693" y="19652"/>
                  </a:cubicBezTo>
                  <a:cubicBezTo>
                    <a:pt x="16300" y="19652"/>
                    <a:pt x="15919" y="19628"/>
                    <a:pt x="15526" y="19616"/>
                  </a:cubicBezTo>
                  <a:cubicBezTo>
                    <a:pt x="15360" y="19604"/>
                    <a:pt x="15193" y="19604"/>
                    <a:pt x="15014" y="19592"/>
                  </a:cubicBezTo>
                  <a:cubicBezTo>
                    <a:pt x="14383" y="19533"/>
                    <a:pt x="13752" y="19461"/>
                    <a:pt x="13121" y="19390"/>
                  </a:cubicBezTo>
                  <a:cubicBezTo>
                    <a:pt x="12705" y="19342"/>
                    <a:pt x="12300" y="19271"/>
                    <a:pt x="11883" y="19199"/>
                  </a:cubicBezTo>
                  <a:cubicBezTo>
                    <a:pt x="11550" y="19140"/>
                    <a:pt x="11204" y="19104"/>
                    <a:pt x="10895" y="19009"/>
                  </a:cubicBezTo>
                  <a:cubicBezTo>
                    <a:pt x="10669" y="18938"/>
                    <a:pt x="10454" y="18926"/>
                    <a:pt x="10240" y="18866"/>
                  </a:cubicBezTo>
                  <a:cubicBezTo>
                    <a:pt x="9776" y="18747"/>
                    <a:pt x="9323" y="18628"/>
                    <a:pt x="8859" y="18497"/>
                  </a:cubicBezTo>
                  <a:cubicBezTo>
                    <a:pt x="8847" y="18497"/>
                    <a:pt x="8823" y="18485"/>
                    <a:pt x="8811" y="18473"/>
                  </a:cubicBezTo>
                  <a:cubicBezTo>
                    <a:pt x="8859" y="18414"/>
                    <a:pt x="8918" y="18378"/>
                    <a:pt x="8942" y="18318"/>
                  </a:cubicBezTo>
                  <a:cubicBezTo>
                    <a:pt x="9061" y="18092"/>
                    <a:pt x="9157" y="17854"/>
                    <a:pt x="9287" y="17616"/>
                  </a:cubicBezTo>
                  <a:cubicBezTo>
                    <a:pt x="9657" y="16961"/>
                    <a:pt x="10002" y="16282"/>
                    <a:pt x="10407" y="15639"/>
                  </a:cubicBezTo>
                  <a:cubicBezTo>
                    <a:pt x="10752" y="15092"/>
                    <a:pt x="11038" y="14508"/>
                    <a:pt x="11347" y="13949"/>
                  </a:cubicBezTo>
                  <a:cubicBezTo>
                    <a:pt x="11466" y="13734"/>
                    <a:pt x="11585" y="13544"/>
                    <a:pt x="11704" y="13342"/>
                  </a:cubicBezTo>
                  <a:cubicBezTo>
                    <a:pt x="11732" y="13286"/>
                    <a:pt x="11768" y="13266"/>
                    <a:pt x="11822" y="13266"/>
                  </a:cubicBezTo>
                  <a:cubicBezTo>
                    <a:pt x="11837" y="13266"/>
                    <a:pt x="11853" y="13268"/>
                    <a:pt x="11871" y="13270"/>
                  </a:cubicBezTo>
                  <a:cubicBezTo>
                    <a:pt x="12609" y="13377"/>
                    <a:pt x="13336" y="13496"/>
                    <a:pt x="14074" y="13592"/>
                  </a:cubicBezTo>
                  <a:cubicBezTo>
                    <a:pt x="14598" y="13663"/>
                    <a:pt x="15122" y="13711"/>
                    <a:pt x="15645" y="13734"/>
                  </a:cubicBezTo>
                  <a:cubicBezTo>
                    <a:pt x="15702" y="13736"/>
                    <a:pt x="15758" y="13737"/>
                    <a:pt x="15815" y="13737"/>
                  </a:cubicBezTo>
                  <a:cubicBezTo>
                    <a:pt x="16163" y="13737"/>
                    <a:pt x="16512" y="13709"/>
                    <a:pt x="16860" y="13699"/>
                  </a:cubicBezTo>
                  <a:cubicBezTo>
                    <a:pt x="17360" y="13687"/>
                    <a:pt x="17860" y="13687"/>
                    <a:pt x="18360" y="13663"/>
                  </a:cubicBezTo>
                  <a:cubicBezTo>
                    <a:pt x="18777" y="13639"/>
                    <a:pt x="19182" y="13592"/>
                    <a:pt x="19586" y="13532"/>
                  </a:cubicBezTo>
                  <a:cubicBezTo>
                    <a:pt x="19944" y="13484"/>
                    <a:pt x="20289" y="13425"/>
                    <a:pt x="20646" y="13365"/>
                  </a:cubicBezTo>
                  <a:cubicBezTo>
                    <a:pt x="20979" y="13306"/>
                    <a:pt x="21313" y="13234"/>
                    <a:pt x="21634" y="13163"/>
                  </a:cubicBezTo>
                  <a:cubicBezTo>
                    <a:pt x="22051" y="13068"/>
                    <a:pt x="22456" y="12984"/>
                    <a:pt x="22861" y="12889"/>
                  </a:cubicBezTo>
                  <a:cubicBezTo>
                    <a:pt x="22881" y="12885"/>
                    <a:pt x="22900" y="12883"/>
                    <a:pt x="22917" y="12883"/>
                  </a:cubicBezTo>
                  <a:close/>
                  <a:moveTo>
                    <a:pt x="34195" y="14318"/>
                  </a:moveTo>
                  <a:lnTo>
                    <a:pt x="34195" y="14318"/>
                  </a:lnTo>
                  <a:cubicBezTo>
                    <a:pt x="34172" y="14473"/>
                    <a:pt x="34160" y="14616"/>
                    <a:pt x="34124" y="14747"/>
                  </a:cubicBezTo>
                  <a:cubicBezTo>
                    <a:pt x="34017" y="15211"/>
                    <a:pt x="33910" y="15675"/>
                    <a:pt x="33791" y="16140"/>
                  </a:cubicBezTo>
                  <a:cubicBezTo>
                    <a:pt x="33743" y="16342"/>
                    <a:pt x="33660" y="16521"/>
                    <a:pt x="33517" y="16675"/>
                  </a:cubicBezTo>
                  <a:cubicBezTo>
                    <a:pt x="33279" y="16925"/>
                    <a:pt x="33088" y="17211"/>
                    <a:pt x="32874" y="17473"/>
                  </a:cubicBezTo>
                  <a:cubicBezTo>
                    <a:pt x="32755" y="17616"/>
                    <a:pt x="32612" y="17759"/>
                    <a:pt x="32469" y="17890"/>
                  </a:cubicBezTo>
                  <a:cubicBezTo>
                    <a:pt x="32267" y="18092"/>
                    <a:pt x="32064" y="18295"/>
                    <a:pt x="31850" y="18473"/>
                  </a:cubicBezTo>
                  <a:cubicBezTo>
                    <a:pt x="31445" y="18795"/>
                    <a:pt x="31040" y="19080"/>
                    <a:pt x="30635" y="19390"/>
                  </a:cubicBezTo>
                  <a:cubicBezTo>
                    <a:pt x="30421" y="19545"/>
                    <a:pt x="30231" y="19711"/>
                    <a:pt x="30016" y="19854"/>
                  </a:cubicBezTo>
                  <a:cubicBezTo>
                    <a:pt x="29707" y="20057"/>
                    <a:pt x="29385" y="20247"/>
                    <a:pt x="29052" y="20438"/>
                  </a:cubicBezTo>
                  <a:cubicBezTo>
                    <a:pt x="28671" y="20664"/>
                    <a:pt x="28290" y="20878"/>
                    <a:pt x="27897" y="21093"/>
                  </a:cubicBezTo>
                  <a:cubicBezTo>
                    <a:pt x="27802" y="21140"/>
                    <a:pt x="27706" y="21176"/>
                    <a:pt x="27611" y="21224"/>
                  </a:cubicBezTo>
                  <a:cubicBezTo>
                    <a:pt x="27075" y="21474"/>
                    <a:pt x="26552" y="21724"/>
                    <a:pt x="26016" y="21962"/>
                  </a:cubicBezTo>
                  <a:cubicBezTo>
                    <a:pt x="25730" y="22081"/>
                    <a:pt x="25420" y="22176"/>
                    <a:pt x="25099" y="22295"/>
                  </a:cubicBezTo>
                  <a:cubicBezTo>
                    <a:pt x="25099" y="22224"/>
                    <a:pt x="25099" y="22176"/>
                    <a:pt x="25111" y="22140"/>
                  </a:cubicBezTo>
                  <a:cubicBezTo>
                    <a:pt x="25385" y="21593"/>
                    <a:pt x="25563" y="21021"/>
                    <a:pt x="25754" y="20438"/>
                  </a:cubicBezTo>
                  <a:cubicBezTo>
                    <a:pt x="25873" y="20045"/>
                    <a:pt x="25980" y="19640"/>
                    <a:pt x="26099" y="19235"/>
                  </a:cubicBezTo>
                  <a:cubicBezTo>
                    <a:pt x="26111" y="19188"/>
                    <a:pt x="26171" y="19128"/>
                    <a:pt x="26218" y="19104"/>
                  </a:cubicBezTo>
                  <a:cubicBezTo>
                    <a:pt x="26706" y="18902"/>
                    <a:pt x="27218" y="18711"/>
                    <a:pt x="27706" y="18485"/>
                  </a:cubicBezTo>
                  <a:cubicBezTo>
                    <a:pt x="28076" y="18318"/>
                    <a:pt x="28421" y="18116"/>
                    <a:pt x="28766" y="17914"/>
                  </a:cubicBezTo>
                  <a:cubicBezTo>
                    <a:pt x="29099" y="17735"/>
                    <a:pt x="29433" y="17521"/>
                    <a:pt x="29766" y="17342"/>
                  </a:cubicBezTo>
                  <a:cubicBezTo>
                    <a:pt x="30100" y="17152"/>
                    <a:pt x="30457" y="17009"/>
                    <a:pt x="30778" y="16818"/>
                  </a:cubicBezTo>
                  <a:cubicBezTo>
                    <a:pt x="31040" y="16675"/>
                    <a:pt x="31278" y="16497"/>
                    <a:pt x="31516" y="16342"/>
                  </a:cubicBezTo>
                  <a:cubicBezTo>
                    <a:pt x="31766" y="16163"/>
                    <a:pt x="32017" y="16009"/>
                    <a:pt x="32255" y="15830"/>
                  </a:cubicBezTo>
                  <a:cubicBezTo>
                    <a:pt x="32671" y="15520"/>
                    <a:pt x="33076" y="15199"/>
                    <a:pt x="33469" y="14877"/>
                  </a:cubicBezTo>
                  <a:cubicBezTo>
                    <a:pt x="33683" y="14711"/>
                    <a:pt x="33886" y="14532"/>
                    <a:pt x="34100" y="14354"/>
                  </a:cubicBezTo>
                  <a:cubicBezTo>
                    <a:pt x="34112" y="14342"/>
                    <a:pt x="34136" y="14330"/>
                    <a:pt x="34195" y="14318"/>
                  </a:cubicBezTo>
                  <a:close/>
                  <a:moveTo>
                    <a:pt x="2013" y="16318"/>
                  </a:moveTo>
                  <a:cubicBezTo>
                    <a:pt x="2168" y="16401"/>
                    <a:pt x="2322" y="16497"/>
                    <a:pt x="2477" y="16580"/>
                  </a:cubicBezTo>
                  <a:cubicBezTo>
                    <a:pt x="2965" y="16830"/>
                    <a:pt x="3453" y="17080"/>
                    <a:pt x="3942" y="17318"/>
                  </a:cubicBezTo>
                  <a:cubicBezTo>
                    <a:pt x="4299" y="17509"/>
                    <a:pt x="4668" y="17699"/>
                    <a:pt x="5037" y="17878"/>
                  </a:cubicBezTo>
                  <a:cubicBezTo>
                    <a:pt x="5466" y="18092"/>
                    <a:pt x="5894" y="18306"/>
                    <a:pt x="6335" y="18473"/>
                  </a:cubicBezTo>
                  <a:cubicBezTo>
                    <a:pt x="7001" y="18735"/>
                    <a:pt x="7692" y="18949"/>
                    <a:pt x="8359" y="19188"/>
                  </a:cubicBezTo>
                  <a:cubicBezTo>
                    <a:pt x="8406" y="19199"/>
                    <a:pt x="8442" y="19235"/>
                    <a:pt x="8490" y="19235"/>
                  </a:cubicBezTo>
                  <a:cubicBezTo>
                    <a:pt x="8752" y="19247"/>
                    <a:pt x="8823" y="19426"/>
                    <a:pt x="8871" y="19640"/>
                  </a:cubicBezTo>
                  <a:cubicBezTo>
                    <a:pt x="8906" y="19807"/>
                    <a:pt x="8978" y="19973"/>
                    <a:pt x="9049" y="20140"/>
                  </a:cubicBezTo>
                  <a:cubicBezTo>
                    <a:pt x="9216" y="20557"/>
                    <a:pt x="9371" y="20985"/>
                    <a:pt x="9561" y="21390"/>
                  </a:cubicBezTo>
                  <a:cubicBezTo>
                    <a:pt x="9752" y="21807"/>
                    <a:pt x="9978" y="22200"/>
                    <a:pt x="10180" y="22605"/>
                  </a:cubicBezTo>
                  <a:cubicBezTo>
                    <a:pt x="10240" y="22712"/>
                    <a:pt x="10300" y="22819"/>
                    <a:pt x="10383" y="22974"/>
                  </a:cubicBezTo>
                  <a:cubicBezTo>
                    <a:pt x="10133" y="22914"/>
                    <a:pt x="9919" y="22867"/>
                    <a:pt x="9716" y="22807"/>
                  </a:cubicBezTo>
                  <a:cubicBezTo>
                    <a:pt x="9418" y="22724"/>
                    <a:pt x="9121" y="22628"/>
                    <a:pt x="8823" y="22533"/>
                  </a:cubicBezTo>
                  <a:cubicBezTo>
                    <a:pt x="8502" y="22414"/>
                    <a:pt x="8192" y="22271"/>
                    <a:pt x="7871" y="22152"/>
                  </a:cubicBezTo>
                  <a:cubicBezTo>
                    <a:pt x="7109" y="21843"/>
                    <a:pt x="6406" y="21402"/>
                    <a:pt x="5716" y="20962"/>
                  </a:cubicBezTo>
                  <a:cubicBezTo>
                    <a:pt x="5347" y="20723"/>
                    <a:pt x="4989" y="20485"/>
                    <a:pt x="4644" y="20235"/>
                  </a:cubicBezTo>
                  <a:cubicBezTo>
                    <a:pt x="4454" y="20092"/>
                    <a:pt x="4287" y="19914"/>
                    <a:pt x="4120" y="19747"/>
                  </a:cubicBezTo>
                  <a:cubicBezTo>
                    <a:pt x="3882" y="19533"/>
                    <a:pt x="3620" y="19319"/>
                    <a:pt x="3406" y="19080"/>
                  </a:cubicBezTo>
                  <a:cubicBezTo>
                    <a:pt x="3156" y="18795"/>
                    <a:pt x="2930" y="18509"/>
                    <a:pt x="2715" y="18199"/>
                  </a:cubicBezTo>
                  <a:cubicBezTo>
                    <a:pt x="2608" y="18033"/>
                    <a:pt x="2596" y="17818"/>
                    <a:pt x="2513" y="17640"/>
                  </a:cubicBezTo>
                  <a:cubicBezTo>
                    <a:pt x="2358" y="17294"/>
                    <a:pt x="2191" y="16949"/>
                    <a:pt x="2037" y="16604"/>
                  </a:cubicBezTo>
                  <a:cubicBezTo>
                    <a:pt x="2001" y="16521"/>
                    <a:pt x="1989" y="16437"/>
                    <a:pt x="1965" y="16354"/>
                  </a:cubicBezTo>
                  <a:cubicBezTo>
                    <a:pt x="1977" y="16342"/>
                    <a:pt x="2001" y="16330"/>
                    <a:pt x="2013" y="16318"/>
                  </a:cubicBezTo>
                  <a:close/>
                  <a:moveTo>
                    <a:pt x="25897" y="18489"/>
                  </a:moveTo>
                  <a:cubicBezTo>
                    <a:pt x="25936" y="18489"/>
                    <a:pt x="25960" y="18521"/>
                    <a:pt x="25968" y="18616"/>
                  </a:cubicBezTo>
                  <a:cubicBezTo>
                    <a:pt x="25992" y="18914"/>
                    <a:pt x="25897" y="19068"/>
                    <a:pt x="25587" y="19140"/>
                  </a:cubicBezTo>
                  <a:cubicBezTo>
                    <a:pt x="25147" y="19247"/>
                    <a:pt x="24718" y="19402"/>
                    <a:pt x="24277" y="19521"/>
                  </a:cubicBezTo>
                  <a:cubicBezTo>
                    <a:pt x="23646" y="19688"/>
                    <a:pt x="23003" y="19830"/>
                    <a:pt x="22384" y="19997"/>
                  </a:cubicBezTo>
                  <a:cubicBezTo>
                    <a:pt x="21670" y="20200"/>
                    <a:pt x="20932" y="20259"/>
                    <a:pt x="20206" y="20354"/>
                  </a:cubicBezTo>
                  <a:cubicBezTo>
                    <a:pt x="19884" y="20390"/>
                    <a:pt x="19574" y="20438"/>
                    <a:pt x="19253" y="20450"/>
                  </a:cubicBezTo>
                  <a:cubicBezTo>
                    <a:pt x="19213" y="20452"/>
                    <a:pt x="19172" y="20453"/>
                    <a:pt x="19130" y="20453"/>
                  </a:cubicBezTo>
                  <a:cubicBezTo>
                    <a:pt x="18965" y="20453"/>
                    <a:pt x="18793" y="20438"/>
                    <a:pt x="18622" y="20438"/>
                  </a:cubicBezTo>
                  <a:cubicBezTo>
                    <a:pt x="18551" y="20438"/>
                    <a:pt x="18479" y="20462"/>
                    <a:pt x="18408" y="20473"/>
                  </a:cubicBezTo>
                  <a:lnTo>
                    <a:pt x="18408" y="20509"/>
                  </a:lnTo>
                  <a:cubicBezTo>
                    <a:pt x="18431" y="20533"/>
                    <a:pt x="18443" y="20557"/>
                    <a:pt x="18467" y="20557"/>
                  </a:cubicBezTo>
                  <a:cubicBezTo>
                    <a:pt x="18717" y="20583"/>
                    <a:pt x="18967" y="20627"/>
                    <a:pt x="19222" y="20627"/>
                  </a:cubicBezTo>
                  <a:cubicBezTo>
                    <a:pt x="19319" y="20627"/>
                    <a:pt x="19417" y="20621"/>
                    <a:pt x="19515" y="20604"/>
                  </a:cubicBezTo>
                  <a:cubicBezTo>
                    <a:pt x="20039" y="20521"/>
                    <a:pt x="20563" y="20450"/>
                    <a:pt x="21087" y="20402"/>
                  </a:cubicBezTo>
                  <a:cubicBezTo>
                    <a:pt x="21563" y="20366"/>
                    <a:pt x="22027" y="20271"/>
                    <a:pt x="22480" y="20140"/>
                  </a:cubicBezTo>
                  <a:cubicBezTo>
                    <a:pt x="22777" y="20057"/>
                    <a:pt x="23075" y="20033"/>
                    <a:pt x="23373" y="19961"/>
                  </a:cubicBezTo>
                  <a:cubicBezTo>
                    <a:pt x="23658" y="19878"/>
                    <a:pt x="23944" y="19783"/>
                    <a:pt x="24242" y="19700"/>
                  </a:cubicBezTo>
                  <a:cubicBezTo>
                    <a:pt x="24623" y="19604"/>
                    <a:pt x="25016" y="19509"/>
                    <a:pt x="25397" y="19402"/>
                  </a:cubicBezTo>
                  <a:cubicBezTo>
                    <a:pt x="25492" y="19378"/>
                    <a:pt x="25575" y="19330"/>
                    <a:pt x="25659" y="19295"/>
                  </a:cubicBezTo>
                  <a:cubicBezTo>
                    <a:pt x="25718" y="19271"/>
                    <a:pt x="25790" y="19271"/>
                    <a:pt x="25861" y="19247"/>
                  </a:cubicBezTo>
                  <a:lnTo>
                    <a:pt x="25861" y="19247"/>
                  </a:lnTo>
                  <a:cubicBezTo>
                    <a:pt x="25849" y="19354"/>
                    <a:pt x="25837" y="19449"/>
                    <a:pt x="25813" y="19533"/>
                  </a:cubicBezTo>
                  <a:cubicBezTo>
                    <a:pt x="25694" y="19914"/>
                    <a:pt x="25587" y="20283"/>
                    <a:pt x="25456" y="20652"/>
                  </a:cubicBezTo>
                  <a:cubicBezTo>
                    <a:pt x="25278" y="21188"/>
                    <a:pt x="25087" y="21724"/>
                    <a:pt x="24885" y="22259"/>
                  </a:cubicBezTo>
                  <a:cubicBezTo>
                    <a:pt x="24849" y="22343"/>
                    <a:pt x="24754" y="22414"/>
                    <a:pt x="24670" y="22450"/>
                  </a:cubicBezTo>
                  <a:cubicBezTo>
                    <a:pt x="24373" y="22569"/>
                    <a:pt x="24063" y="22664"/>
                    <a:pt x="23754" y="22771"/>
                  </a:cubicBezTo>
                  <a:cubicBezTo>
                    <a:pt x="23492" y="22855"/>
                    <a:pt x="23218" y="22938"/>
                    <a:pt x="22956" y="23033"/>
                  </a:cubicBezTo>
                  <a:cubicBezTo>
                    <a:pt x="22646" y="23128"/>
                    <a:pt x="22325" y="23212"/>
                    <a:pt x="22015" y="23331"/>
                  </a:cubicBezTo>
                  <a:cubicBezTo>
                    <a:pt x="21527" y="23521"/>
                    <a:pt x="21015" y="23640"/>
                    <a:pt x="20491" y="23688"/>
                  </a:cubicBezTo>
                  <a:cubicBezTo>
                    <a:pt x="20217" y="23724"/>
                    <a:pt x="19944" y="23724"/>
                    <a:pt x="19670" y="23748"/>
                  </a:cubicBezTo>
                  <a:cubicBezTo>
                    <a:pt x="19241" y="23771"/>
                    <a:pt x="18824" y="23831"/>
                    <a:pt x="18396" y="23843"/>
                  </a:cubicBezTo>
                  <a:cubicBezTo>
                    <a:pt x="17891" y="23851"/>
                    <a:pt x="17385" y="23860"/>
                    <a:pt x="16880" y="23860"/>
                  </a:cubicBezTo>
                  <a:cubicBezTo>
                    <a:pt x="16671" y="23860"/>
                    <a:pt x="16462" y="23858"/>
                    <a:pt x="16253" y="23855"/>
                  </a:cubicBezTo>
                  <a:cubicBezTo>
                    <a:pt x="15812" y="23843"/>
                    <a:pt x="15372" y="23771"/>
                    <a:pt x="14919" y="23736"/>
                  </a:cubicBezTo>
                  <a:cubicBezTo>
                    <a:pt x="14764" y="23712"/>
                    <a:pt x="14598" y="23712"/>
                    <a:pt x="14443" y="23688"/>
                  </a:cubicBezTo>
                  <a:cubicBezTo>
                    <a:pt x="13895" y="23629"/>
                    <a:pt x="13336" y="23557"/>
                    <a:pt x="12800" y="23474"/>
                  </a:cubicBezTo>
                  <a:cubicBezTo>
                    <a:pt x="12109" y="23367"/>
                    <a:pt x="11431" y="23224"/>
                    <a:pt x="10740" y="23105"/>
                  </a:cubicBezTo>
                  <a:cubicBezTo>
                    <a:pt x="10573" y="23081"/>
                    <a:pt x="10538" y="22938"/>
                    <a:pt x="10478" y="22807"/>
                  </a:cubicBezTo>
                  <a:cubicBezTo>
                    <a:pt x="10157" y="22128"/>
                    <a:pt x="9823" y="21450"/>
                    <a:pt x="9526" y="20771"/>
                  </a:cubicBezTo>
                  <a:cubicBezTo>
                    <a:pt x="9347" y="20354"/>
                    <a:pt x="9204" y="19914"/>
                    <a:pt x="9049" y="19497"/>
                  </a:cubicBezTo>
                  <a:cubicBezTo>
                    <a:pt x="9037" y="19461"/>
                    <a:pt x="9037" y="19426"/>
                    <a:pt x="9026" y="19354"/>
                  </a:cubicBezTo>
                  <a:lnTo>
                    <a:pt x="9026" y="19354"/>
                  </a:lnTo>
                  <a:cubicBezTo>
                    <a:pt x="11355" y="19998"/>
                    <a:pt x="13695" y="20372"/>
                    <a:pt x="16084" y="20372"/>
                  </a:cubicBezTo>
                  <a:cubicBezTo>
                    <a:pt x="16259" y="20372"/>
                    <a:pt x="16434" y="20370"/>
                    <a:pt x="16610" y="20366"/>
                  </a:cubicBezTo>
                  <a:cubicBezTo>
                    <a:pt x="16622" y="20342"/>
                    <a:pt x="16622" y="20307"/>
                    <a:pt x="16634" y="20283"/>
                  </a:cubicBezTo>
                  <a:cubicBezTo>
                    <a:pt x="16586" y="20259"/>
                    <a:pt x="16526" y="20223"/>
                    <a:pt x="16479" y="20223"/>
                  </a:cubicBezTo>
                  <a:cubicBezTo>
                    <a:pt x="15943" y="20200"/>
                    <a:pt x="15419" y="20176"/>
                    <a:pt x="14883" y="20152"/>
                  </a:cubicBezTo>
                  <a:cubicBezTo>
                    <a:pt x="14729" y="20152"/>
                    <a:pt x="14574" y="20152"/>
                    <a:pt x="14419" y="20140"/>
                  </a:cubicBezTo>
                  <a:cubicBezTo>
                    <a:pt x="14288" y="20128"/>
                    <a:pt x="14169" y="20092"/>
                    <a:pt x="14050" y="20081"/>
                  </a:cubicBezTo>
                  <a:cubicBezTo>
                    <a:pt x="13443" y="20009"/>
                    <a:pt x="12824" y="19985"/>
                    <a:pt x="12228" y="19878"/>
                  </a:cubicBezTo>
                  <a:cubicBezTo>
                    <a:pt x="11383" y="19735"/>
                    <a:pt x="10538" y="19533"/>
                    <a:pt x="9692" y="19354"/>
                  </a:cubicBezTo>
                  <a:cubicBezTo>
                    <a:pt x="9502" y="19307"/>
                    <a:pt x="9311" y="19247"/>
                    <a:pt x="9121" y="19223"/>
                  </a:cubicBezTo>
                  <a:cubicBezTo>
                    <a:pt x="8990" y="19199"/>
                    <a:pt x="8918" y="19140"/>
                    <a:pt x="8895" y="19021"/>
                  </a:cubicBezTo>
                  <a:cubicBezTo>
                    <a:pt x="8871" y="18938"/>
                    <a:pt x="8847" y="18854"/>
                    <a:pt x="8823" y="18723"/>
                  </a:cubicBezTo>
                  <a:lnTo>
                    <a:pt x="8823" y="18723"/>
                  </a:lnTo>
                  <a:cubicBezTo>
                    <a:pt x="9037" y="18783"/>
                    <a:pt x="9216" y="18830"/>
                    <a:pt x="9407" y="18866"/>
                  </a:cubicBezTo>
                  <a:cubicBezTo>
                    <a:pt x="10026" y="19009"/>
                    <a:pt x="10633" y="19176"/>
                    <a:pt x="11252" y="19283"/>
                  </a:cubicBezTo>
                  <a:cubicBezTo>
                    <a:pt x="12240" y="19449"/>
                    <a:pt x="13228" y="19592"/>
                    <a:pt x="14217" y="19711"/>
                  </a:cubicBezTo>
                  <a:cubicBezTo>
                    <a:pt x="14812" y="19783"/>
                    <a:pt x="15419" y="19783"/>
                    <a:pt x="16015" y="19830"/>
                  </a:cubicBezTo>
                  <a:cubicBezTo>
                    <a:pt x="16160" y="19840"/>
                    <a:pt x="16307" y="19843"/>
                    <a:pt x="16455" y="19843"/>
                  </a:cubicBezTo>
                  <a:cubicBezTo>
                    <a:pt x="16694" y="19843"/>
                    <a:pt x="16934" y="19833"/>
                    <a:pt x="17169" y="19819"/>
                  </a:cubicBezTo>
                  <a:cubicBezTo>
                    <a:pt x="18015" y="19759"/>
                    <a:pt x="18860" y="19735"/>
                    <a:pt x="19705" y="19688"/>
                  </a:cubicBezTo>
                  <a:cubicBezTo>
                    <a:pt x="20098" y="19664"/>
                    <a:pt x="20491" y="19640"/>
                    <a:pt x="20884" y="19592"/>
                  </a:cubicBezTo>
                  <a:cubicBezTo>
                    <a:pt x="21194" y="19545"/>
                    <a:pt x="21503" y="19473"/>
                    <a:pt x="21825" y="19414"/>
                  </a:cubicBezTo>
                  <a:cubicBezTo>
                    <a:pt x="21968" y="19390"/>
                    <a:pt x="22111" y="19354"/>
                    <a:pt x="22253" y="19342"/>
                  </a:cubicBezTo>
                  <a:cubicBezTo>
                    <a:pt x="22765" y="19259"/>
                    <a:pt x="23289" y="19188"/>
                    <a:pt x="23813" y="19104"/>
                  </a:cubicBezTo>
                  <a:cubicBezTo>
                    <a:pt x="23968" y="19080"/>
                    <a:pt x="24135" y="19045"/>
                    <a:pt x="24289" y="18985"/>
                  </a:cubicBezTo>
                  <a:cubicBezTo>
                    <a:pt x="24801" y="18830"/>
                    <a:pt x="25313" y="18664"/>
                    <a:pt x="25825" y="18509"/>
                  </a:cubicBezTo>
                  <a:cubicBezTo>
                    <a:pt x="25853" y="18497"/>
                    <a:pt x="25877" y="18489"/>
                    <a:pt x="25897" y="18489"/>
                  </a:cubicBezTo>
                  <a:close/>
                  <a:moveTo>
                    <a:pt x="17730" y="0"/>
                  </a:moveTo>
                  <a:cubicBezTo>
                    <a:pt x="17230" y="0"/>
                    <a:pt x="16732" y="47"/>
                    <a:pt x="16241" y="126"/>
                  </a:cubicBezTo>
                  <a:cubicBezTo>
                    <a:pt x="16145" y="138"/>
                    <a:pt x="16050" y="161"/>
                    <a:pt x="15967" y="185"/>
                  </a:cubicBezTo>
                  <a:cubicBezTo>
                    <a:pt x="15800" y="233"/>
                    <a:pt x="15634" y="280"/>
                    <a:pt x="15467" y="328"/>
                  </a:cubicBezTo>
                  <a:cubicBezTo>
                    <a:pt x="15026" y="483"/>
                    <a:pt x="14586" y="626"/>
                    <a:pt x="14169" y="816"/>
                  </a:cubicBezTo>
                  <a:cubicBezTo>
                    <a:pt x="13717" y="1019"/>
                    <a:pt x="13288" y="1257"/>
                    <a:pt x="12871" y="1519"/>
                  </a:cubicBezTo>
                  <a:cubicBezTo>
                    <a:pt x="12419" y="1804"/>
                    <a:pt x="11978" y="2126"/>
                    <a:pt x="11550" y="2435"/>
                  </a:cubicBezTo>
                  <a:cubicBezTo>
                    <a:pt x="11276" y="2638"/>
                    <a:pt x="11014" y="2840"/>
                    <a:pt x="10788" y="3078"/>
                  </a:cubicBezTo>
                  <a:cubicBezTo>
                    <a:pt x="10395" y="3483"/>
                    <a:pt x="10014" y="3888"/>
                    <a:pt x="9680" y="4340"/>
                  </a:cubicBezTo>
                  <a:cubicBezTo>
                    <a:pt x="9335" y="4805"/>
                    <a:pt x="9014" y="5281"/>
                    <a:pt x="8740" y="5793"/>
                  </a:cubicBezTo>
                  <a:cubicBezTo>
                    <a:pt x="8466" y="6293"/>
                    <a:pt x="8264" y="6841"/>
                    <a:pt x="8061" y="7377"/>
                  </a:cubicBezTo>
                  <a:cubicBezTo>
                    <a:pt x="7942" y="7686"/>
                    <a:pt x="7847" y="8008"/>
                    <a:pt x="7775" y="8329"/>
                  </a:cubicBezTo>
                  <a:cubicBezTo>
                    <a:pt x="7704" y="8651"/>
                    <a:pt x="7668" y="8996"/>
                    <a:pt x="7597" y="9329"/>
                  </a:cubicBezTo>
                  <a:cubicBezTo>
                    <a:pt x="7597" y="9353"/>
                    <a:pt x="7549" y="9401"/>
                    <a:pt x="7502" y="9413"/>
                  </a:cubicBezTo>
                  <a:cubicBezTo>
                    <a:pt x="7240" y="9520"/>
                    <a:pt x="6942" y="9591"/>
                    <a:pt x="6751" y="9841"/>
                  </a:cubicBezTo>
                  <a:cubicBezTo>
                    <a:pt x="6740" y="9865"/>
                    <a:pt x="6692" y="9889"/>
                    <a:pt x="6656" y="9889"/>
                  </a:cubicBezTo>
                  <a:cubicBezTo>
                    <a:pt x="6239" y="9913"/>
                    <a:pt x="5894" y="10163"/>
                    <a:pt x="5525" y="10317"/>
                  </a:cubicBezTo>
                  <a:cubicBezTo>
                    <a:pt x="5204" y="10448"/>
                    <a:pt x="4918" y="10627"/>
                    <a:pt x="4596" y="10782"/>
                  </a:cubicBezTo>
                  <a:cubicBezTo>
                    <a:pt x="4073" y="11020"/>
                    <a:pt x="3537" y="11258"/>
                    <a:pt x="3001" y="11484"/>
                  </a:cubicBezTo>
                  <a:cubicBezTo>
                    <a:pt x="2983" y="11493"/>
                    <a:pt x="2961" y="11497"/>
                    <a:pt x="2938" y="11497"/>
                  </a:cubicBezTo>
                  <a:cubicBezTo>
                    <a:pt x="2901" y="11497"/>
                    <a:pt x="2859" y="11487"/>
                    <a:pt x="2822" y="11472"/>
                  </a:cubicBezTo>
                  <a:cubicBezTo>
                    <a:pt x="2715" y="11425"/>
                    <a:pt x="2608" y="11329"/>
                    <a:pt x="2501" y="11294"/>
                  </a:cubicBezTo>
                  <a:cubicBezTo>
                    <a:pt x="2386" y="11261"/>
                    <a:pt x="2274" y="11247"/>
                    <a:pt x="2163" y="11247"/>
                  </a:cubicBezTo>
                  <a:cubicBezTo>
                    <a:pt x="1989" y="11247"/>
                    <a:pt x="1819" y="11283"/>
                    <a:pt x="1644" y="11341"/>
                  </a:cubicBezTo>
                  <a:cubicBezTo>
                    <a:pt x="1406" y="11437"/>
                    <a:pt x="1239" y="11603"/>
                    <a:pt x="1072" y="11770"/>
                  </a:cubicBezTo>
                  <a:cubicBezTo>
                    <a:pt x="846" y="11972"/>
                    <a:pt x="667" y="12210"/>
                    <a:pt x="763" y="12544"/>
                  </a:cubicBezTo>
                  <a:cubicBezTo>
                    <a:pt x="810" y="12699"/>
                    <a:pt x="763" y="12806"/>
                    <a:pt x="608" y="12865"/>
                  </a:cubicBezTo>
                  <a:cubicBezTo>
                    <a:pt x="524" y="12913"/>
                    <a:pt x="453" y="12961"/>
                    <a:pt x="382" y="13020"/>
                  </a:cubicBezTo>
                  <a:cubicBezTo>
                    <a:pt x="203" y="13163"/>
                    <a:pt x="1" y="13318"/>
                    <a:pt x="1" y="13592"/>
                  </a:cubicBezTo>
                  <a:cubicBezTo>
                    <a:pt x="1" y="13830"/>
                    <a:pt x="13" y="14080"/>
                    <a:pt x="36" y="14330"/>
                  </a:cubicBezTo>
                  <a:cubicBezTo>
                    <a:pt x="36" y="14413"/>
                    <a:pt x="36" y="14508"/>
                    <a:pt x="72" y="14592"/>
                  </a:cubicBezTo>
                  <a:cubicBezTo>
                    <a:pt x="286" y="15092"/>
                    <a:pt x="477" y="15616"/>
                    <a:pt x="739" y="16092"/>
                  </a:cubicBezTo>
                  <a:cubicBezTo>
                    <a:pt x="1025" y="16628"/>
                    <a:pt x="1382" y="17128"/>
                    <a:pt x="1810" y="17592"/>
                  </a:cubicBezTo>
                  <a:cubicBezTo>
                    <a:pt x="2310" y="18128"/>
                    <a:pt x="2715" y="18759"/>
                    <a:pt x="3275" y="19259"/>
                  </a:cubicBezTo>
                  <a:cubicBezTo>
                    <a:pt x="3799" y="19723"/>
                    <a:pt x="4275" y="20247"/>
                    <a:pt x="4882" y="20640"/>
                  </a:cubicBezTo>
                  <a:cubicBezTo>
                    <a:pt x="5430" y="20985"/>
                    <a:pt x="5978" y="21354"/>
                    <a:pt x="6525" y="21700"/>
                  </a:cubicBezTo>
                  <a:cubicBezTo>
                    <a:pt x="7037" y="22021"/>
                    <a:pt x="7573" y="22283"/>
                    <a:pt x="8133" y="22497"/>
                  </a:cubicBezTo>
                  <a:cubicBezTo>
                    <a:pt x="8656" y="22700"/>
                    <a:pt x="9180" y="22890"/>
                    <a:pt x="9716" y="23081"/>
                  </a:cubicBezTo>
                  <a:cubicBezTo>
                    <a:pt x="9966" y="23164"/>
                    <a:pt x="10228" y="23236"/>
                    <a:pt x="10490" y="23307"/>
                  </a:cubicBezTo>
                  <a:cubicBezTo>
                    <a:pt x="10585" y="23331"/>
                    <a:pt x="10681" y="23355"/>
                    <a:pt x="10776" y="23367"/>
                  </a:cubicBezTo>
                  <a:cubicBezTo>
                    <a:pt x="10919" y="23390"/>
                    <a:pt x="11062" y="23402"/>
                    <a:pt x="11204" y="23414"/>
                  </a:cubicBezTo>
                  <a:cubicBezTo>
                    <a:pt x="11252" y="23426"/>
                    <a:pt x="11300" y="23426"/>
                    <a:pt x="11347" y="23438"/>
                  </a:cubicBezTo>
                  <a:cubicBezTo>
                    <a:pt x="11347" y="23438"/>
                    <a:pt x="11347" y="23438"/>
                    <a:pt x="11347" y="23450"/>
                  </a:cubicBezTo>
                  <a:lnTo>
                    <a:pt x="11907" y="23569"/>
                  </a:lnTo>
                  <a:cubicBezTo>
                    <a:pt x="12335" y="23629"/>
                    <a:pt x="12752" y="23688"/>
                    <a:pt x="13169" y="23736"/>
                  </a:cubicBezTo>
                  <a:cubicBezTo>
                    <a:pt x="13788" y="23819"/>
                    <a:pt x="14407" y="23855"/>
                    <a:pt x="15014" y="23938"/>
                  </a:cubicBezTo>
                  <a:cubicBezTo>
                    <a:pt x="15636" y="24017"/>
                    <a:pt x="16257" y="24063"/>
                    <a:pt x="16879" y="24063"/>
                  </a:cubicBezTo>
                  <a:cubicBezTo>
                    <a:pt x="17007" y="24063"/>
                    <a:pt x="17136" y="24061"/>
                    <a:pt x="17265" y="24057"/>
                  </a:cubicBezTo>
                  <a:cubicBezTo>
                    <a:pt x="17777" y="24033"/>
                    <a:pt x="18289" y="24033"/>
                    <a:pt x="18801" y="24010"/>
                  </a:cubicBezTo>
                  <a:cubicBezTo>
                    <a:pt x="19265" y="23986"/>
                    <a:pt x="19729" y="23962"/>
                    <a:pt x="20182" y="23902"/>
                  </a:cubicBezTo>
                  <a:cubicBezTo>
                    <a:pt x="20789" y="23831"/>
                    <a:pt x="21408" y="23736"/>
                    <a:pt x="22003" y="23629"/>
                  </a:cubicBezTo>
                  <a:cubicBezTo>
                    <a:pt x="22218" y="23581"/>
                    <a:pt x="22432" y="23486"/>
                    <a:pt x="22634" y="23402"/>
                  </a:cubicBezTo>
                  <a:cubicBezTo>
                    <a:pt x="22646" y="23402"/>
                    <a:pt x="22658" y="23402"/>
                    <a:pt x="22670" y="23390"/>
                  </a:cubicBezTo>
                  <a:cubicBezTo>
                    <a:pt x="22730" y="23367"/>
                    <a:pt x="22777" y="23355"/>
                    <a:pt x="22825" y="23343"/>
                  </a:cubicBezTo>
                  <a:cubicBezTo>
                    <a:pt x="22825" y="23343"/>
                    <a:pt x="23182" y="23188"/>
                    <a:pt x="23742" y="22986"/>
                  </a:cubicBezTo>
                  <a:cubicBezTo>
                    <a:pt x="24349" y="22771"/>
                    <a:pt x="24956" y="22569"/>
                    <a:pt x="25575" y="22355"/>
                  </a:cubicBezTo>
                  <a:cubicBezTo>
                    <a:pt x="26290" y="22105"/>
                    <a:pt x="26980" y="21771"/>
                    <a:pt x="27659" y="21426"/>
                  </a:cubicBezTo>
                  <a:cubicBezTo>
                    <a:pt x="27790" y="21354"/>
                    <a:pt x="27945" y="21307"/>
                    <a:pt x="28076" y="21235"/>
                  </a:cubicBezTo>
                  <a:cubicBezTo>
                    <a:pt x="28326" y="21093"/>
                    <a:pt x="28576" y="20938"/>
                    <a:pt x="28826" y="20795"/>
                  </a:cubicBezTo>
                  <a:cubicBezTo>
                    <a:pt x="29385" y="20462"/>
                    <a:pt x="29957" y="20140"/>
                    <a:pt x="30493" y="19771"/>
                  </a:cubicBezTo>
                  <a:cubicBezTo>
                    <a:pt x="30909" y="19497"/>
                    <a:pt x="31290" y="19152"/>
                    <a:pt x="31695" y="18842"/>
                  </a:cubicBezTo>
                  <a:cubicBezTo>
                    <a:pt x="31981" y="18616"/>
                    <a:pt x="32302" y="18414"/>
                    <a:pt x="32528" y="18116"/>
                  </a:cubicBezTo>
                  <a:cubicBezTo>
                    <a:pt x="32600" y="18021"/>
                    <a:pt x="32695" y="17961"/>
                    <a:pt x="32767" y="17878"/>
                  </a:cubicBezTo>
                  <a:cubicBezTo>
                    <a:pt x="33064" y="17556"/>
                    <a:pt x="33362" y="17235"/>
                    <a:pt x="33624" y="16902"/>
                  </a:cubicBezTo>
                  <a:cubicBezTo>
                    <a:pt x="33850" y="16628"/>
                    <a:pt x="34041" y="16306"/>
                    <a:pt x="34267" y="16020"/>
                  </a:cubicBezTo>
                  <a:cubicBezTo>
                    <a:pt x="34803" y="15318"/>
                    <a:pt x="35255" y="14556"/>
                    <a:pt x="35600" y="13734"/>
                  </a:cubicBezTo>
                  <a:cubicBezTo>
                    <a:pt x="35862" y="13115"/>
                    <a:pt x="36136" y="12484"/>
                    <a:pt x="36184" y="11794"/>
                  </a:cubicBezTo>
                  <a:cubicBezTo>
                    <a:pt x="36208" y="11472"/>
                    <a:pt x="36279" y="11115"/>
                    <a:pt x="35946" y="10889"/>
                  </a:cubicBezTo>
                  <a:cubicBezTo>
                    <a:pt x="35922" y="10877"/>
                    <a:pt x="35910" y="10841"/>
                    <a:pt x="35898" y="10829"/>
                  </a:cubicBezTo>
                  <a:cubicBezTo>
                    <a:pt x="35838" y="10782"/>
                    <a:pt x="35791" y="10722"/>
                    <a:pt x="35731" y="10686"/>
                  </a:cubicBezTo>
                  <a:cubicBezTo>
                    <a:pt x="35386" y="10508"/>
                    <a:pt x="35041" y="10341"/>
                    <a:pt x="34695" y="10151"/>
                  </a:cubicBezTo>
                  <a:cubicBezTo>
                    <a:pt x="34660" y="10139"/>
                    <a:pt x="34636" y="10091"/>
                    <a:pt x="34624" y="10044"/>
                  </a:cubicBezTo>
                  <a:cubicBezTo>
                    <a:pt x="34600" y="9924"/>
                    <a:pt x="34600" y="9794"/>
                    <a:pt x="34564" y="9674"/>
                  </a:cubicBezTo>
                  <a:cubicBezTo>
                    <a:pt x="34445" y="9329"/>
                    <a:pt x="34172" y="9127"/>
                    <a:pt x="33850" y="9008"/>
                  </a:cubicBezTo>
                  <a:cubicBezTo>
                    <a:pt x="33721" y="8960"/>
                    <a:pt x="33589" y="8931"/>
                    <a:pt x="33461" y="8931"/>
                  </a:cubicBezTo>
                  <a:cubicBezTo>
                    <a:pt x="33270" y="8931"/>
                    <a:pt x="33085" y="8994"/>
                    <a:pt x="32921" y="9151"/>
                  </a:cubicBezTo>
                  <a:cubicBezTo>
                    <a:pt x="32859" y="9205"/>
                    <a:pt x="32796" y="9240"/>
                    <a:pt x="32726" y="9240"/>
                  </a:cubicBezTo>
                  <a:cubicBezTo>
                    <a:pt x="32690" y="9240"/>
                    <a:pt x="32653" y="9230"/>
                    <a:pt x="32612" y="9210"/>
                  </a:cubicBezTo>
                  <a:cubicBezTo>
                    <a:pt x="32409" y="9127"/>
                    <a:pt x="32207" y="9043"/>
                    <a:pt x="32005" y="8960"/>
                  </a:cubicBezTo>
                  <a:cubicBezTo>
                    <a:pt x="31659" y="8817"/>
                    <a:pt x="31314" y="8686"/>
                    <a:pt x="30957" y="8543"/>
                  </a:cubicBezTo>
                  <a:cubicBezTo>
                    <a:pt x="30385" y="8317"/>
                    <a:pt x="29814" y="8091"/>
                    <a:pt x="29230" y="7877"/>
                  </a:cubicBezTo>
                  <a:cubicBezTo>
                    <a:pt x="29126" y="7842"/>
                    <a:pt x="29002" y="7820"/>
                    <a:pt x="28883" y="7820"/>
                  </a:cubicBezTo>
                  <a:cubicBezTo>
                    <a:pt x="28839" y="7820"/>
                    <a:pt x="28796" y="7823"/>
                    <a:pt x="28754" y="7829"/>
                  </a:cubicBezTo>
                  <a:cubicBezTo>
                    <a:pt x="28671" y="7829"/>
                    <a:pt x="28623" y="7829"/>
                    <a:pt x="28552" y="7793"/>
                  </a:cubicBezTo>
                  <a:cubicBezTo>
                    <a:pt x="28358" y="7701"/>
                    <a:pt x="28163" y="7616"/>
                    <a:pt x="27952" y="7616"/>
                  </a:cubicBezTo>
                  <a:cubicBezTo>
                    <a:pt x="27892" y="7616"/>
                    <a:pt x="27830" y="7623"/>
                    <a:pt x="27766" y="7639"/>
                  </a:cubicBezTo>
                  <a:cubicBezTo>
                    <a:pt x="27750" y="7642"/>
                    <a:pt x="27736" y="7644"/>
                    <a:pt x="27724" y="7644"/>
                  </a:cubicBezTo>
                  <a:cubicBezTo>
                    <a:pt x="27658" y="7644"/>
                    <a:pt x="27655" y="7592"/>
                    <a:pt x="27635" y="7531"/>
                  </a:cubicBezTo>
                  <a:cubicBezTo>
                    <a:pt x="27552" y="7293"/>
                    <a:pt x="27504" y="7055"/>
                    <a:pt x="27397" y="6841"/>
                  </a:cubicBezTo>
                  <a:cubicBezTo>
                    <a:pt x="27159" y="6388"/>
                    <a:pt x="26897" y="5948"/>
                    <a:pt x="26659" y="5483"/>
                  </a:cubicBezTo>
                  <a:cubicBezTo>
                    <a:pt x="26337" y="4888"/>
                    <a:pt x="25921" y="4340"/>
                    <a:pt x="25480" y="3817"/>
                  </a:cubicBezTo>
                  <a:cubicBezTo>
                    <a:pt x="25337" y="3650"/>
                    <a:pt x="25170" y="3483"/>
                    <a:pt x="25004" y="3328"/>
                  </a:cubicBezTo>
                  <a:cubicBezTo>
                    <a:pt x="24635" y="2971"/>
                    <a:pt x="24266" y="2602"/>
                    <a:pt x="23873" y="2257"/>
                  </a:cubicBezTo>
                  <a:cubicBezTo>
                    <a:pt x="23337" y="1769"/>
                    <a:pt x="22742" y="1352"/>
                    <a:pt x="22087" y="1031"/>
                  </a:cubicBezTo>
                  <a:cubicBezTo>
                    <a:pt x="21432" y="721"/>
                    <a:pt x="20789" y="423"/>
                    <a:pt x="20075" y="257"/>
                  </a:cubicBezTo>
                  <a:cubicBezTo>
                    <a:pt x="19479" y="114"/>
                    <a:pt x="18872" y="54"/>
                    <a:pt x="18265" y="19"/>
                  </a:cubicBezTo>
                  <a:cubicBezTo>
                    <a:pt x="18086" y="6"/>
                    <a:pt x="17908" y="0"/>
                    <a:pt x="177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6.04565E-7 L -0.05434 -0.3639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26" y="-18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142;p31"/>
          <p:cNvPicPr preferRelativeResize="0"/>
          <p:nvPr/>
        </p:nvPicPr>
        <p:blipFill rotWithShape="1">
          <a:blip r:embed="rId5">
            <a:alphaModFix/>
          </a:blip>
          <a:srcRect l="14418" t="14301" r="16228" b="16374"/>
          <a:stretch/>
        </p:blipFill>
        <p:spPr>
          <a:xfrm rot="476422">
            <a:off x="-712566" y="-1287401"/>
            <a:ext cx="3062058" cy="3060869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9" name="Google Shape;229;p32"/>
          <p:cNvSpPr txBox="1">
            <a:spLocks noGrp="1"/>
          </p:cNvSpPr>
          <p:nvPr>
            <p:ph type="title"/>
          </p:nvPr>
        </p:nvSpPr>
        <p:spPr>
          <a:xfrm>
            <a:off x="755576" y="2780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A500"/>
                </a:solidFill>
              </a:rPr>
              <a:t>Dynamic Stars</a:t>
            </a:r>
            <a:endParaRPr dirty="0">
              <a:solidFill>
                <a:srgbClr val="FFA500"/>
              </a:solidFill>
            </a:endParaRPr>
          </a:p>
        </p:txBody>
      </p:sp>
      <p:sp>
        <p:nvSpPr>
          <p:cNvPr id="230" name="Google Shape;230;p32"/>
          <p:cNvSpPr txBox="1">
            <a:spLocks noGrp="1"/>
          </p:cNvSpPr>
          <p:nvPr>
            <p:ph type="body" idx="1"/>
          </p:nvPr>
        </p:nvSpPr>
        <p:spPr>
          <a:xfrm>
            <a:off x="251520" y="1707654"/>
            <a:ext cx="3419952" cy="2748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50000"/>
              </a:lnSpc>
              <a:spcAft>
                <a:spcPts val="1600"/>
              </a:spcAft>
              <a:buNone/>
            </a:pPr>
            <a:r>
              <a:rPr lang="en-US" sz="2800" b="1" i="1" dirty="0"/>
              <a:t>The stars above are constantly changing, but usually these changes are too slow or too faint for the eye to see</a:t>
            </a:r>
            <a:r>
              <a:rPr lang="en-US" sz="2800" dirty="0"/>
              <a:t>.</a:t>
            </a:r>
            <a:endParaRPr sz="2800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1547664" y="879017"/>
            <a:ext cx="5832648" cy="0"/>
          </a:xfrm>
          <a:prstGeom prst="line">
            <a:avLst/>
          </a:prstGeom>
          <a:ln>
            <a:solidFill>
              <a:srgbClr val="FFA5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4" name="video_2022-09-30_15-32-25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32.299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80094" y="1259165"/>
            <a:ext cx="5068370" cy="3112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81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29" grpId="0"/>
      <p:bldP spid="23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>
            <a:spLocks noGrp="1"/>
          </p:cNvSpPr>
          <p:nvPr>
            <p:ph type="title"/>
          </p:nvPr>
        </p:nvSpPr>
        <p:spPr>
          <a:xfrm>
            <a:off x="673102" y="183204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A500"/>
                </a:solidFill>
              </a:rPr>
              <a:t>OUR MOBILE APPLICATION</a:t>
            </a:r>
            <a:endParaRPr dirty="0">
              <a:solidFill>
                <a:srgbClr val="FFA500"/>
              </a:solidFill>
            </a:endParaRPr>
          </a:p>
        </p:txBody>
      </p:sp>
      <p:pic>
        <p:nvPicPr>
          <p:cNvPr id="258" name="Google Shape;258;p33"/>
          <p:cNvPicPr preferRelativeResize="0"/>
          <p:nvPr/>
        </p:nvPicPr>
        <p:blipFill rotWithShape="1">
          <a:blip r:embed="rId3">
            <a:alphaModFix/>
          </a:blip>
          <a:srcRect l="17314" t="17314" r="17321" b="17321"/>
          <a:stretch/>
        </p:blipFill>
        <p:spPr>
          <a:xfrm rot="5400000">
            <a:off x="4125347" y="5946756"/>
            <a:ext cx="4550100" cy="4550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59" name="Google Shape;259;p33"/>
          <p:cNvSpPr txBox="1">
            <a:spLocks noGrp="1"/>
          </p:cNvSpPr>
          <p:nvPr>
            <p:ph type="title" idx="2"/>
          </p:nvPr>
        </p:nvSpPr>
        <p:spPr>
          <a:xfrm>
            <a:off x="565564" y="928863"/>
            <a:ext cx="9300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01</a:t>
            </a:r>
            <a:endParaRPr dirty="0"/>
          </a:p>
        </p:txBody>
      </p:sp>
      <p:sp>
        <p:nvSpPr>
          <p:cNvPr id="260" name="Google Shape;260;p33"/>
          <p:cNvSpPr txBox="1">
            <a:spLocks noGrp="1"/>
          </p:cNvSpPr>
          <p:nvPr>
            <p:ph type="subTitle" idx="1"/>
          </p:nvPr>
        </p:nvSpPr>
        <p:spPr>
          <a:xfrm>
            <a:off x="1514689" y="1076138"/>
            <a:ext cx="3036682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bg1"/>
                </a:solidFill>
              </a:rPr>
              <a:t>Augmanted Reaility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62" name="Google Shape;262;p33"/>
          <p:cNvSpPr txBox="1">
            <a:spLocks noGrp="1"/>
          </p:cNvSpPr>
          <p:nvPr>
            <p:ph type="title" idx="4"/>
          </p:nvPr>
        </p:nvSpPr>
        <p:spPr>
          <a:xfrm>
            <a:off x="539552" y="1851670"/>
            <a:ext cx="9300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63" name="Google Shape;263;p33"/>
          <p:cNvSpPr txBox="1">
            <a:spLocks noGrp="1"/>
          </p:cNvSpPr>
          <p:nvPr>
            <p:ph type="subTitle" idx="5"/>
          </p:nvPr>
        </p:nvSpPr>
        <p:spPr>
          <a:xfrm>
            <a:off x="1547664" y="1995686"/>
            <a:ext cx="26793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bg1"/>
                </a:solidFill>
              </a:rPr>
              <a:t>Scientific Film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 idx="7"/>
          </p:nvPr>
        </p:nvSpPr>
        <p:spPr>
          <a:xfrm>
            <a:off x="539552" y="2862318"/>
            <a:ext cx="9300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8"/>
          </p:nvPr>
        </p:nvSpPr>
        <p:spPr>
          <a:xfrm>
            <a:off x="1547664" y="3003798"/>
            <a:ext cx="26793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bg1"/>
                </a:solidFill>
              </a:rPr>
              <a:t>E-Book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67" name="Google Shape;267;p33"/>
          <p:cNvSpPr txBox="1">
            <a:spLocks noGrp="1"/>
          </p:cNvSpPr>
          <p:nvPr>
            <p:ph type="title" idx="9"/>
          </p:nvPr>
        </p:nvSpPr>
        <p:spPr>
          <a:xfrm>
            <a:off x="539552" y="3792667"/>
            <a:ext cx="9300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68" name="Google Shape;268;p33"/>
          <p:cNvSpPr txBox="1">
            <a:spLocks noGrp="1"/>
          </p:cNvSpPr>
          <p:nvPr>
            <p:ph type="subTitle" idx="13"/>
          </p:nvPr>
        </p:nvSpPr>
        <p:spPr>
          <a:xfrm>
            <a:off x="1691261" y="3908677"/>
            <a:ext cx="26814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bg1"/>
                </a:solidFill>
              </a:rPr>
              <a:t>Memory Game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274" name="Google Shape;274;p33"/>
          <p:cNvGrpSpPr/>
          <p:nvPr/>
        </p:nvGrpSpPr>
        <p:grpSpPr>
          <a:xfrm>
            <a:off x="3982561" y="5428858"/>
            <a:ext cx="4806272" cy="1457002"/>
            <a:chOff x="4032106" y="3535641"/>
            <a:chExt cx="4806272" cy="1457002"/>
          </a:xfrm>
        </p:grpSpPr>
        <p:sp>
          <p:nvSpPr>
            <p:cNvPr id="275" name="Google Shape;275;p33"/>
            <p:cNvSpPr/>
            <p:nvPr/>
          </p:nvSpPr>
          <p:spPr>
            <a:xfrm rot="-9481702">
              <a:off x="4023718" y="4844590"/>
              <a:ext cx="511188" cy="5439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 rot="-8954212">
              <a:off x="4329714" y="4497423"/>
              <a:ext cx="511188" cy="5439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 rot="-8099957">
              <a:off x="4694193" y="4189226"/>
              <a:ext cx="511183" cy="5439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 rot="-7481839">
              <a:off x="5135190" y="3979525"/>
              <a:ext cx="511186" cy="5439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 rot="-6696354">
              <a:off x="5584893" y="3827068"/>
              <a:ext cx="511182" cy="54398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 rot="9481702" flipH="1">
              <a:off x="8335577" y="4844590"/>
              <a:ext cx="511188" cy="5439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 rot="8954212" flipH="1">
              <a:off x="8029582" y="4497423"/>
              <a:ext cx="511188" cy="5439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 rot="8099957" flipH="1">
              <a:off x="7665108" y="4189226"/>
              <a:ext cx="511183" cy="5439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 rot="7481839" flipH="1">
              <a:off x="7224108" y="3979525"/>
              <a:ext cx="511186" cy="5439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 rot="6696354" flipH="1">
              <a:off x="6774408" y="3827068"/>
              <a:ext cx="511182" cy="54398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 rot="-5737030">
              <a:off x="6182192" y="3765468"/>
              <a:ext cx="511182" cy="54398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3"/>
          <p:cNvGrpSpPr/>
          <p:nvPr/>
        </p:nvGrpSpPr>
        <p:grpSpPr>
          <a:xfrm>
            <a:off x="4202855" y="5572299"/>
            <a:ext cx="4123974" cy="1076292"/>
            <a:chOff x="4384620" y="3755442"/>
            <a:chExt cx="4123974" cy="1076292"/>
          </a:xfrm>
        </p:grpSpPr>
        <p:sp>
          <p:nvSpPr>
            <p:cNvPr id="287" name="Google Shape;287;p33"/>
            <p:cNvSpPr/>
            <p:nvPr/>
          </p:nvSpPr>
          <p:spPr>
            <a:xfrm rot="8926574" flipH="1">
              <a:off x="8216118" y="4715349"/>
              <a:ext cx="303989" cy="4052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 rot="8620306" flipH="1">
              <a:off x="7908142" y="4417623"/>
              <a:ext cx="303987" cy="4052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3"/>
            <p:cNvSpPr/>
            <p:nvPr/>
          </p:nvSpPr>
          <p:spPr>
            <a:xfrm rot="7736767" flipH="1">
              <a:off x="7502635" y="4174064"/>
              <a:ext cx="303982" cy="4052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 rot="7417453" flipH="1">
              <a:off x="7068260" y="3981331"/>
              <a:ext cx="303977" cy="4052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 rot="-5978144">
              <a:off x="6036201" y="3888415"/>
              <a:ext cx="303977" cy="4052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 rot="-5250172">
              <a:off x="6544943" y="3888413"/>
              <a:ext cx="303981" cy="40528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 rot="-8926574">
              <a:off x="4373108" y="4714849"/>
              <a:ext cx="303989" cy="4052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 rot="-8620306">
              <a:off x="4681085" y="4417123"/>
              <a:ext cx="303987" cy="4052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 rot="-7736767">
              <a:off x="5086597" y="4173564"/>
              <a:ext cx="303982" cy="4052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 rot="-7417453">
              <a:off x="5520978" y="3980831"/>
              <a:ext cx="303977" cy="40529"/>
            </a:xfrm>
            <a:custGeom>
              <a:avLst/>
              <a:gdLst/>
              <a:ahLst/>
              <a:cxnLst/>
              <a:rect l="l" t="t" r="r" b="b"/>
              <a:pathLst>
                <a:path w="3599" h="383" extrusionOk="0">
                  <a:moveTo>
                    <a:pt x="170" y="1"/>
                  </a:moveTo>
                  <a:cubicBezTo>
                    <a:pt x="78" y="1"/>
                    <a:pt x="0" y="136"/>
                    <a:pt x="123" y="157"/>
                  </a:cubicBezTo>
                  <a:cubicBezTo>
                    <a:pt x="1090" y="283"/>
                    <a:pt x="2074" y="383"/>
                    <a:pt x="3052" y="383"/>
                  </a:cubicBezTo>
                  <a:cubicBezTo>
                    <a:pt x="3187" y="383"/>
                    <a:pt x="3321" y="381"/>
                    <a:pt x="3456" y="377"/>
                  </a:cubicBezTo>
                  <a:cubicBezTo>
                    <a:pt x="3566" y="377"/>
                    <a:pt x="3599" y="223"/>
                    <a:pt x="3467" y="223"/>
                  </a:cubicBezTo>
                  <a:cubicBezTo>
                    <a:pt x="3335" y="227"/>
                    <a:pt x="3203" y="229"/>
                    <a:pt x="3071" y="229"/>
                  </a:cubicBezTo>
                  <a:cubicBezTo>
                    <a:pt x="2112" y="229"/>
                    <a:pt x="1146" y="129"/>
                    <a:pt x="189" y="3"/>
                  </a:cubicBezTo>
                  <a:cubicBezTo>
                    <a:pt x="183" y="2"/>
                    <a:pt x="176" y="1"/>
                    <a:pt x="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33"/>
          <p:cNvGrpSpPr/>
          <p:nvPr/>
        </p:nvGrpSpPr>
        <p:grpSpPr>
          <a:xfrm rot="983256">
            <a:off x="-1469920" y="-246672"/>
            <a:ext cx="1390500" cy="763215"/>
            <a:chOff x="1092100" y="1218725"/>
            <a:chExt cx="521200" cy="286075"/>
          </a:xfrm>
        </p:grpSpPr>
        <p:sp>
          <p:nvSpPr>
            <p:cNvPr id="298" name="Google Shape;298;p33"/>
            <p:cNvSpPr/>
            <p:nvPr/>
          </p:nvSpPr>
          <p:spPr>
            <a:xfrm>
              <a:off x="1095950" y="1227875"/>
              <a:ext cx="82475" cy="266875"/>
            </a:xfrm>
            <a:custGeom>
              <a:avLst/>
              <a:gdLst/>
              <a:ahLst/>
              <a:cxnLst/>
              <a:rect l="l" t="t" r="r" b="b"/>
              <a:pathLst>
                <a:path w="3299" h="10675" extrusionOk="0">
                  <a:moveTo>
                    <a:pt x="3220" y="1"/>
                  </a:moveTo>
                  <a:cubicBezTo>
                    <a:pt x="3192" y="1"/>
                    <a:pt x="3166" y="22"/>
                    <a:pt x="3156" y="52"/>
                  </a:cubicBezTo>
                  <a:cubicBezTo>
                    <a:pt x="2989" y="575"/>
                    <a:pt x="2835" y="1099"/>
                    <a:pt x="2668" y="1635"/>
                  </a:cubicBezTo>
                  <a:cubicBezTo>
                    <a:pt x="2596" y="1849"/>
                    <a:pt x="2537" y="2076"/>
                    <a:pt x="2465" y="2302"/>
                  </a:cubicBezTo>
                  <a:cubicBezTo>
                    <a:pt x="2394" y="2540"/>
                    <a:pt x="2334" y="2790"/>
                    <a:pt x="2263" y="3028"/>
                  </a:cubicBezTo>
                  <a:cubicBezTo>
                    <a:pt x="2203" y="3266"/>
                    <a:pt x="2132" y="3504"/>
                    <a:pt x="2073" y="3731"/>
                  </a:cubicBezTo>
                  <a:cubicBezTo>
                    <a:pt x="2013" y="3957"/>
                    <a:pt x="1942" y="4195"/>
                    <a:pt x="1870" y="4421"/>
                  </a:cubicBezTo>
                  <a:cubicBezTo>
                    <a:pt x="1739" y="4885"/>
                    <a:pt x="1596" y="5338"/>
                    <a:pt x="1453" y="5802"/>
                  </a:cubicBezTo>
                  <a:cubicBezTo>
                    <a:pt x="1322" y="6255"/>
                    <a:pt x="1180" y="6707"/>
                    <a:pt x="1049" y="7148"/>
                  </a:cubicBezTo>
                  <a:cubicBezTo>
                    <a:pt x="906" y="7612"/>
                    <a:pt x="763" y="8076"/>
                    <a:pt x="620" y="8529"/>
                  </a:cubicBezTo>
                  <a:cubicBezTo>
                    <a:pt x="477" y="8993"/>
                    <a:pt x="334" y="9469"/>
                    <a:pt x="191" y="9934"/>
                  </a:cubicBezTo>
                  <a:cubicBezTo>
                    <a:pt x="168" y="10041"/>
                    <a:pt x="132" y="10148"/>
                    <a:pt x="96" y="10255"/>
                  </a:cubicBezTo>
                  <a:cubicBezTo>
                    <a:pt x="72" y="10362"/>
                    <a:pt x="37" y="10469"/>
                    <a:pt x="13" y="10577"/>
                  </a:cubicBezTo>
                  <a:cubicBezTo>
                    <a:pt x="1" y="10612"/>
                    <a:pt x="25" y="10660"/>
                    <a:pt x="60" y="10672"/>
                  </a:cubicBezTo>
                  <a:cubicBezTo>
                    <a:pt x="67" y="10674"/>
                    <a:pt x="73" y="10675"/>
                    <a:pt x="80" y="10675"/>
                  </a:cubicBezTo>
                  <a:cubicBezTo>
                    <a:pt x="112" y="10675"/>
                    <a:pt x="146" y="10654"/>
                    <a:pt x="156" y="10624"/>
                  </a:cubicBezTo>
                  <a:cubicBezTo>
                    <a:pt x="168" y="10565"/>
                    <a:pt x="191" y="10505"/>
                    <a:pt x="203" y="10446"/>
                  </a:cubicBezTo>
                  <a:cubicBezTo>
                    <a:pt x="215" y="10398"/>
                    <a:pt x="239" y="10338"/>
                    <a:pt x="251" y="10279"/>
                  </a:cubicBezTo>
                  <a:cubicBezTo>
                    <a:pt x="287" y="10172"/>
                    <a:pt x="322" y="10053"/>
                    <a:pt x="346" y="9946"/>
                  </a:cubicBezTo>
                  <a:cubicBezTo>
                    <a:pt x="418" y="9707"/>
                    <a:pt x="489" y="9481"/>
                    <a:pt x="560" y="9255"/>
                  </a:cubicBezTo>
                  <a:cubicBezTo>
                    <a:pt x="691" y="8803"/>
                    <a:pt x="834" y="8350"/>
                    <a:pt x="977" y="7898"/>
                  </a:cubicBezTo>
                  <a:cubicBezTo>
                    <a:pt x="1120" y="7421"/>
                    <a:pt x="1263" y="6945"/>
                    <a:pt x="1406" y="6469"/>
                  </a:cubicBezTo>
                  <a:cubicBezTo>
                    <a:pt x="1537" y="6017"/>
                    <a:pt x="1680" y="5564"/>
                    <a:pt x="1811" y="5124"/>
                  </a:cubicBezTo>
                  <a:cubicBezTo>
                    <a:pt x="1953" y="4659"/>
                    <a:pt x="2084" y="4195"/>
                    <a:pt x="2215" y="3742"/>
                  </a:cubicBezTo>
                  <a:cubicBezTo>
                    <a:pt x="2287" y="3504"/>
                    <a:pt x="2346" y="3266"/>
                    <a:pt x="2406" y="3028"/>
                  </a:cubicBezTo>
                  <a:cubicBezTo>
                    <a:pt x="2442" y="2909"/>
                    <a:pt x="2477" y="2790"/>
                    <a:pt x="2513" y="2671"/>
                  </a:cubicBezTo>
                  <a:cubicBezTo>
                    <a:pt x="2537" y="2540"/>
                    <a:pt x="2573" y="2421"/>
                    <a:pt x="2608" y="2302"/>
                  </a:cubicBezTo>
                  <a:cubicBezTo>
                    <a:pt x="2680" y="2076"/>
                    <a:pt x="2739" y="1849"/>
                    <a:pt x="2811" y="1635"/>
                  </a:cubicBezTo>
                  <a:cubicBezTo>
                    <a:pt x="2894" y="1385"/>
                    <a:pt x="2965" y="1123"/>
                    <a:pt x="3049" y="873"/>
                  </a:cubicBezTo>
                  <a:cubicBezTo>
                    <a:pt x="3120" y="611"/>
                    <a:pt x="3204" y="349"/>
                    <a:pt x="3287" y="87"/>
                  </a:cubicBezTo>
                  <a:cubicBezTo>
                    <a:pt x="3299" y="52"/>
                    <a:pt x="3275" y="16"/>
                    <a:pt x="3239" y="4"/>
                  </a:cubicBezTo>
                  <a:cubicBezTo>
                    <a:pt x="3233" y="2"/>
                    <a:pt x="3227" y="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1099525" y="1455075"/>
              <a:ext cx="505450" cy="43775"/>
            </a:xfrm>
            <a:custGeom>
              <a:avLst/>
              <a:gdLst/>
              <a:ahLst/>
              <a:cxnLst/>
              <a:rect l="l" t="t" r="r" b="b"/>
              <a:pathLst>
                <a:path w="20218" h="1751" extrusionOk="0">
                  <a:moveTo>
                    <a:pt x="11064" y="857"/>
                  </a:moveTo>
                  <a:lnTo>
                    <a:pt x="11064" y="857"/>
                  </a:lnTo>
                  <a:cubicBezTo>
                    <a:pt x="11063" y="857"/>
                    <a:pt x="11062" y="857"/>
                    <a:pt x="11062" y="858"/>
                  </a:cubicBezTo>
                  <a:cubicBezTo>
                    <a:pt x="11062" y="858"/>
                    <a:pt x="11063" y="858"/>
                    <a:pt x="11064" y="857"/>
                  </a:cubicBezTo>
                  <a:close/>
                  <a:moveTo>
                    <a:pt x="20146" y="0"/>
                  </a:moveTo>
                  <a:cubicBezTo>
                    <a:pt x="20075" y="12"/>
                    <a:pt x="20003" y="24"/>
                    <a:pt x="19932" y="36"/>
                  </a:cubicBezTo>
                  <a:cubicBezTo>
                    <a:pt x="19848" y="48"/>
                    <a:pt x="19777" y="60"/>
                    <a:pt x="19706" y="72"/>
                  </a:cubicBezTo>
                  <a:cubicBezTo>
                    <a:pt x="19563" y="84"/>
                    <a:pt x="19420" y="107"/>
                    <a:pt x="19277" y="119"/>
                  </a:cubicBezTo>
                  <a:lnTo>
                    <a:pt x="19289" y="119"/>
                  </a:lnTo>
                  <a:cubicBezTo>
                    <a:pt x="19229" y="131"/>
                    <a:pt x="19158" y="131"/>
                    <a:pt x="19098" y="143"/>
                  </a:cubicBezTo>
                  <a:cubicBezTo>
                    <a:pt x="19003" y="155"/>
                    <a:pt x="18908" y="155"/>
                    <a:pt x="18824" y="167"/>
                  </a:cubicBezTo>
                  <a:cubicBezTo>
                    <a:pt x="18717" y="179"/>
                    <a:pt x="18610" y="179"/>
                    <a:pt x="18503" y="191"/>
                  </a:cubicBezTo>
                  <a:cubicBezTo>
                    <a:pt x="18301" y="191"/>
                    <a:pt x="18098" y="203"/>
                    <a:pt x="17896" y="215"/>
                  </a:cubicBezTo>
                  <a:cubicBezTo>
                    <a:pt x="17693" y="227"/>
                    <a:pt x="17503" y="238"/>
                    <a:pt x="17300" y="250"/>
                  </a:cubicBezTo>
                  <a:cubicBezTo>
                    <a:pt x="17086" y="262"/>
                    <a:pt x="16872" y="262"/>
                    <a:pt x="16658" y="274"/>
                  </a:cubicBezTo>
                  <a:cubicBezTo>
                    <a:pt x="16538" y="274"/>
                    <a:pt x="16431" y="286"/>
                    <a:pt x="16312" y="298"/>
                  </a:cubicBezTo>
                  <a:cubicBezTo>
                    <a:pt x="16229" y="298"/>
                    <a:pt x="16146" y="310"/>
                    <a:pt x="16050" y="310"/>
                  </a:cubicBezTo>
                  <a:cubicBezTo>
                    <a:pt x="15967" y="322"/>
                    <a:pt x="15872" y="322"/>
                    <a:pt x="15776" y="334"/>
                  </a:cubicBezTo>
                  <a:cubicBezTo>
                    <a:pt x="15657" y="346"/>
                    <a:pt x="15538" y="358"/>
                    <a:pt x="15407" y="369"/>
                  </a:cubicBezTo>
                  <a:cubicBezTo>
                    <a:pt x="15003" y="405"/>
                    <a:pt x="14586" y="441"/>
                    <a:pt x="14181" y="488"/>
                  </a:cubicBezTo>
                  <a:cubicBezTo>
                    <a:pt x="13991" y="500"/>
                    <a:pt x="13800" y="524"/>
                    <a:pt x="13610" y="536"/>
                  </a:cubicBezTo>
                  <a:cubicBezTo>
                    <a:pt x="13514" y="548"/>
                    <a:pt x="13419" y="560"/>
                    <a:pt x="13312" y="560"/>
                  </a:cubicBezTo>
                  <a:cubicBezTo>
                    <a:pt x="13217" y="560"/>
                    <a:pt x="13121" y="572"/>
                    <a:pt x="13026" y="572"/>
                  </a:cubicBezTo>
                  <a:cubicBezTo>
                    <a:pt x="12800" y="584"/>
                    <a:pt x="12574" y="596"/>
                    <a:pt x="12336" y="608"/>
                  </a:cubicBezTo>
                  <a:cubicBezTo>
                    <a:pt x="12133" y="619"/>
                    <a:pt x="11943" y="631"/>
                    <a:pt x="11740" y="655"/>
                  </a:cubicBezTo>
                  <a:cubicBezTo>
                    <a:pt x="11562" y="667"/>
                    <a:pt x="11395" y="679"/>
                    <a:pt x="11228" y="691"/>
                  </a:cubicBezTo>
                  <a:cubicBezTo>
                    <a:pt x="11050" y="715"/>
                    <a:pt x="10883" y="727"/>
                    <a:pt x="10704" y="750"/>
                  </a:cubicBezTo>
                  <a:cubicBezTo>
                    <a:pt x="10621" y="762"/>
                    <a:pt x="10526" y="774"/>
                    <a:pt x="10431" y="786"/>
                  </a:cubicBezTo>
                  <a:cubicBezTo>
                    <a:pt x="10347" y="798"/>
                    <a:pt x="10252" y="810"/>
                    <a:pt x="10157" y="822"/>
                  </a:cubicBezTo>
                  <a:cubicBezTo>
                    <a:pt x="10061" y="834"/>
                    <a:pt x="9966" y="846"/>
                    <a:pt x="9871" y="858"/>
                  </a:cubicBezTo>
                  <a:cubicBezTo>
                    <a:pt x="9788" y="869"/>
                    <a:pt x="9692" y="881"/>
                    <a:pt x="9609" y="893"/>
                  </a:cubicBezTo>
                  <a:cubicBezTo>
                    <a:pt x="9514" y="893"/>
                    <a:pt x="9419" y="905"/>
                    <a:pt x="9323" y="917"/>
                  </a:cubicBezTo>
                  <a:cubicBezTo>
                    <a:pt x="9228" y="929"/>
                    <a:pt x="9121" y="929"/>
                    <a:pt x="9026" y="941"/>
                  </a:cubicBezTo>
                  <a:cubicBezTo>
                    <a:pt x="8823" y="953"/>
                    <a:pt x="8621" y="965"/>
                    <a:pt x="8418" y="977"/>
                  </a:cubicBezTo>
                  <a:cubicBezTo>
                    <a:pt x="8216" y="977"/>
                    <a:pt x="8002" y="989"/>
                    <a:pt x="7799" y="989"/>
                  </a:cubicBezTo>
                  <a:cubicBezTo>
                    <a:pt x="7597" y="1000"/>
                    <a:pt x="7394" y="1000"/>
                    <a:pt x="7204" y="1012"/>
                  </a:cubicBezTo>
                  <a:cubicBezTo>
                    <a:pt x="7097" y="1024"/>
                    <a:pt x="7002" y="1024"/>
                    <a:pt x="6906" y="1036"/>
                  </a:cubicBezTo>
                  <a:cubicBezTo>
                    <a:pt x="6787" y="1036"/>
                    <a:pt x="6680" y="1048"/>
                    <a:pt x="6573" y="1060"/>
                  </a:cubicBezTo>
                  <a:cubicBezTo>
                    <a:pt x="6406" y="1072"/>
                    <a:pt x="6240" y="1084"/>
                    <a:pt x="6085" y="1096"/>
                  </a:cubicBezTo>
                  <a:cubicBezTo>
                    <a:pt x="5609" y="1131"/>
                    <a:pt x="5132" y="1179"/>
                    <a:pt x="4656" y="1215"/>
                  </a:cubicBezTo>
                  <a:cubicBezTo>
                    <a:pt x="3751" y="1298"/>
                    <a:pt x="2846" y="1370"/>
                    <a:pt x="1941" y="1453"/>
                  </a:cubicBezTo>
                  <a:cubicBezTo>
                    <a:pt x="1322" y="1501"/>
                    <a:pt x="703" y="1560"/>
                    <a:pt x="84" y="1608"/>
                  </a:cubicBezTo>
                  <a:cubicBezTo>
                    <a:pt x="60" y="1608"/>
                    <a:pt x="48" y="1620"/>
                    <a:pt x="25" y="1631"/>
                  </a:cubicBezTo>
                  <a:cubicBezTo>
                    <a:pt x="13" y="1643"/>
                    <a:pt x="1" y="1655"/>
                    <a:pt x="1" y="1679"/>
                  </a:cubicBezTo>
                  <a:cubicBezTo>
                    <a:pt x="1" y="1703"/>
                    <a:pt x="13" y="1715"/>
                    <a:pt x="25" y="1727"/>
                  </a:cubicBezTo>
                  <a:cubicBezTo>
                    <a:pt x="36" y="1739"/>
                    <a:pt x="60" y="1751"/>
                    <a:pt x="72" y="1751"/>
                  </a:cubicBezTo>
                  <a:cubicBezTo>
                    <a:pt x="1334" y="1643"/>
                    <a:pt x="2584" y="1536"/>
                    <a:pt x="3835" y="1429"/>
                  </a:cubicBezTo>
                  <a:cubicBezTo>
                    <a:pt x="4608" y="1370"/>
                    <a:pt x="5394" y="1298"/>
                    <a:pt x="6168" y="1227"/>
                  </a:cubicBezTo>
                  <a:cubicBezTo>
                    <a:pt x="6382" y="1215"/>
                    <a:pt x="6585" y="1203"/>
                    <a:pt x="6799" y="1179"/>
                  </a:cubicBezTo>
                  <a:cubicBezTo>
                    <a:pt x="6871" y="1179"/>
                    <a:pt x="6930" y="1167"/>
                    <a:pt x="7002" y="1167"/>
                  </a:cubicBezTo>
                  <a:cubicBezTo>
                    <a:pt x="7073" y="1167"/>
                    <a:pt x="7144" y="1155"/>
                    <a:pt x="7216" y="1155"/>
                  </a:cubicBezTo>
                  <a:lnTo>
                    <a:pt x="7323" y="1155"/>
                  </a:lnTo>
                  <a:cubicBezTo>
                    <a:pt x="7418" y="1143"/>
                    <a:pt x="7525" y="1143"/>
                    <a:pt x="7621" y="1143"/>
                  </a:cubicBezTo>
                  <a:cubicBezTo>
                    <a:pt x="7728" y="1131"/>
                    <a:pt x="7823" y="1131"/>
                    <a:pt x="7918" y="1131"/>
                  </a:cubicBezTo>
                  <a:cubicBezTo>
                    <a:pt x="8133" y="1120"/>
                    <a:pt x="8347" y="1120"/>
                    <a:pt x="8561" y="1108"/>
                  </a:cubicBezTo>
                  <a:cubicBezTo>
                    <a:pt x="8764" y="1096"/>
                    <a:pt x="8966" y="1084"/>
                    <a:pt x="9169" y="1072"/>
                  </a:cubicBezTo>
                  <a:cubicBezTo>
                    <a:pt x="9383" y="1060"/>
                    <a:pt x="9585" y="1036"/>
                    <a:pt x="9788" y="1012"/>
                  </a:cubicBezTo>
                  <a:cubicBezTo>
                    <a:pt x="10002" y="989"/>
                    <a:pt x="10204" y="953"/>
                    <a:pt x="10419" y="929"/>
                  </a:cubicBezTo>
                  <a:cubicBezTo>
                    <a:pt x="10621" y="905"/>
                    <a:pt x="10823" y="881"/>
                    <a:pt x="11038" y="858"/>
                  </a:cubicBezTo>
                  <a:cubicBezTo>
                    <a:pt x="11050" y="858"/>
                    <a:pt x="11062" y="858"/>
                    <a:pt x="11074" y="846"/>
                  </a:cubicBezTo>
                  <a:lnTo>
                    <a:pt x="11074" y="846"/>
                  </a:lnTo>
                  <a:cubicBezTo>
                    <a:pt x="11074" y="854"/>
                    <a:pt x="11067" y="857"/>
                    <a:pt x="11064" y="857"/>
                  </a:cubicBezTo>
                  <a:lnTo>
                    <a:pt x="11064" y="857"/>
                  </a:lnTo>
                  <a:cubicBezTo>
                    <a:pt x="11265" y="834"/>
                    <a:pt x="11455" y="810"/>
                    <a:pt x="11657" y="798"/>
                  </a:cubicBezTo>
                  <a:cubicBezTo>
                    <a:pt x="11764" y="786"/>
                    <a:pt x="11859" y="774"/>
                    <a:pt x="11966" y="774"/>
                  </a:cubicBezTo>
                  <a:lnTo>
                    <a:pt x="12300" y="750"/>
                  </a:lnTo>
                  <a:cubicBezTo>
                    <a:pt x="12407" y="739"/>
                    <a:pt x="12514" y="739"/>
                    <a:pt x="12621" y="727"/>
                  </a:cubicBezTo>
                  <a:cubicBezTo>
                    <a:pt x="12717" y="727"/>
                    <a:pt x="12812" y="727"/>
                    <a:pt x="12907" y="715"/>
                  </a:cubicBezTo>
                  <a:cubicBezTo>
                    <a:pt x="13098" y="715"/>
                    <a:pt x="13288" y="703"/>
                    <a:pt x="13479" y="691"/>
                  </a:cubicBezTo>
                  <a:cubicBezTo>
                    <a:pt x="13586" y="679"/>
                    <a:pt x="13681" y="679"/>
                    <a:pt x="13788" y="667"/>
                  </a:cubicBezTo>
                  <a:lnTo>
                    <a:pt x="14133" y="631"/>
                  </a:lnTo>
                  <a:cubicBezTo>
                    <a:pt x="14336" y="608"/>
                    <a:pt x="14526" y="584"/>
                    <a:pt x="14717" y="572"/>
                  </a:cubicBezTo>
                  <a:cubicBezTo>
                    <a:pt x="14943" y="548"/>
                    <a:pt x="15157" y="524"/>
                    <a:pt x="15384" y="512"/>
                  </a:cubicBezTo>
                  <a:cubicBezTo>
                    <a:pt x="15562" y="488"/>
                    <a:pt x="15741" y="477"/>
                    <a:pt x="15919" y="453"/>
                  </a:cubicBezTo>
                  <a:cubicBezTo>
                    <a:pt x="15991" y="453"/>
                    <a:pt x="16062" y="453"/>
                    <a:pt x="16134" y="441"/>
                  </a:cubicBezTo>
                  <a:cubicBezTo>
                    <a:pt x="16169" y="441"/>
                    <a:pt x="16205" y="441"/>
                    <a:pt x="16241" y="429"/>
                  </a:cubicBezTo>
                  <a:cubicBezTo>
                    <a:pt x="16360" y="429"/>
                    <a:pt x="16479" y="417"/>
                    <a:pt x="16610" y="417"/>
                  </a:cubicBezTo>
                  <a:cubicBezTo>
                    <a:pt x="16789" y="405"/>
                    <a:pt x="16979" y="405"/>
                    <a:pt x="17170" y="393"/>
                  </a:cubicBezTo>
                  <a:cubicBezTo>
                    <a:pt x="17372" y="381"/>
                    <a:pt x="17574" y="369"/>
                    <a:pt x="17765" y="358"/>
                  </a:cubicBezTo>
                  <a:cubicBezTo>
                    <a:pt x="17967" y="346"/>
                    <a:pt x="18170" y="346"/>
                    <a:pt x="18372" y="334"/>
                  </a:cubicBezTo>
                  <a:cubicBezTo>
                    <a:pt x="18455" y="322"/>
                    <a:pt x="18539" y="322"/>
                    <a:pt x="18610" y="322"/>
                  </a:cubicBezTo>
                  <a:cubicBezTo>
                    <a:pt x="18694" y="310"/>
                    <a:pt x="18777" y="310"/>
                    <a:pt x="18860" y="298"/>
                  </a:cubicBezTo>
                  <a:cubicBezTo>
                    <a:pt x="18932" y="298"/>
                    <a:pt x="19003" y="286"/>
                    <a:pt x="19086" y="286"/>
                  </a:cubicBezTo>
                  <a:cubicBezTo>
                    <a:pt x="19146" y="274"/>
                    <a:pt x="19217" y="262"/>
                    <a:pt x="19289" y="262"/>
                  </a:cubicBezTo>
                  <a:cubicBezTo>
                    <a:pt x="19432" y="238"/>
                    <a:pt x="19575" y="227"/>
                    <a:pt x="19717" y="203"/>
                  </a:cubicBezTo>
                  <a:cubicBezTo>
                    <a:pt x="19789" y="203"/>
                    <a:pt x="19860" y="191"/>
                    <a:pt x="19932" y="179"/>
                  </a:cubicBezTo>
                  <a:cubicBezTo>
                    <a:pt x="19991" y="167"/>
                    <a:pt x="20063" y="155"/>
                    <a:pt x="20134" y="143"/>
                  </a:cubicBezTo>
                  <a:lnTo>
                    <a:pt x="20146" y="143"/>
                  </a:lnTo>
                  <a:cubicBezTo>
                    <a:pt x="20158" y="143"/>
                    <a:pt x="20170" y="143"/>
                    <a:pt x="20194" y="119"/>
                  </a:cubicBezTo>
                  <a:cubicBezTo>
                    <a:pt x="20206" y="107"/>
                    <a:pt x="20206" y="96"/>
                    <a:pt x="20218" y="72"/>
                  </a:cubicBezTo>
                  <a:cubicBezTo>
                    <a:pt x="20218" y="60"/>
                    <a:pt x="20206" y="36"/>
                    <a:pt x="20194" y="24"/>
                  </a:cubicBezTo>
                  <a:cubicBezTo>
                    <a:pt x="20182" y="12"/>
                    <a:pt x="20170" y="12"/>
                    <a:pt x="201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1175725" y="1232425"/>
              <a:ext cx="428350" cy="222675"/>
            </a:xfrm>
            <a:custGeom>
              <a:avLst/>
              <a:gdLst/>
              <a:ahLst/>
              <a:cxnLst/>
              <a:rect l="l" t="t" r="r" b="b"/>
              <a:pathLst>
                <a:path w="17134" h="8907" extrusionOk="0">
                  <a:moveTo>
                    <a:pt x="84" y="0"/>
                  </a:moveTo>
                  <a:cubicBezTo>
                    <a:pt x="72" y="0"/>
                    <a:pt x="48" y="12"/>
                    <a:pt x="36" y="24"/>
                  </a:cubicBezTo>
                  <a:cubicBezTo>
                    <a:pt x="13" y="48"/>
                    <a:pt x="1" y="84"/>
                    <a:pt x="13" y="120"/>
                  </a:cubicBezTo>
                  <a:cubicBezTo>
                    <a:pt x="36" y="143"/>
                    <a:pt x="60" y="155"/>
                    <a:pt x="84" y="179"/>
                  </a:cubicBezTo>
                  <a:cubicBezTo>
                    <a:pt x="96" y="191"/>
                    <a:pt x="120" y="191"/>
                    <a:pt x="144" y="203"/>
                  </a:cubicBezTo>
                  <a:cubicBezTo>
                    <a:pt x="179" y="227"/>
                    <a:pt x="227" y="250"/>
                    <a:pt x="275" y="274"/>
                  </a:cubicBezTo>
                  <a:cubicBezTo>
                    <a:pt x="370" y="322"/>
                    <a:pt x="453" y="370"/>
                    <a:pt x="548" y="417"/>
                  </a:cubicBezTo>
                  <a:cubicBezTo>
                    <a:pt x="715" y="501"/>
                    <a:pt x="882" y="584"/>
                    <a:pt x="1048" y="667"/>
                  </a:cubicBezTo>
                  <a:cubicBezTo>
                    <a:pt x="1227" y="751"/>
                    <a:pt x="1406" y="834"/>
                    <a:pt x="1584" y="917"/>
                  </a:cubicBezTo>
                  <a:cubicBezTo>
                    <a:pt x="1787" y="1012"/>
                    <a:pt x="1977" y="1096"/>
                    <a:pt x="2180" y="1179"/>
                  </a:cubicBezTo>
                  <a:cubicBezTo>
                    <a:pt x="2251" y="1215"/>
                    <a:pt x="2334" y="1251"/>
                    <a:pt x="2406" y="1286"/>
                  </a:cubicBezTo>
                  <a:cubicBezTo>
                    <a:pt x="2501" y="1322"/>
                    <a:pt x="2596" y="1370"/>
                    <a:pt x="2692" y="1417"/>
                  </a:cubicBezTo>
                  <a:cubicBezTo>
                    <a:pt x="2703" y="1417"/>
                    <a:pt x="2715" y="1417"/>
                    <a:pt x="2727" y="1429"/>
                  </a:cubicBezTo>
                  <a:lnTo>
                    <a:pt x="2739" y="1429"/>
                  </a:lnTo>
                  <a:lnTo>
                    <a:pt x="2763" y="1441"/>
                  </a:lnTo>
                  <a:cubicBezTo>
                    <a:pt x="2846" y="1489"/>
                    <a:pt x="2942" y="1524"/>
                    <a:pt x="3025" y="1560"/>
                  </a:cubicBezTo>
                  <a:cubicBezTo>
                    <a:pt x="3203" y="1644"/>
                    <a:pt x="3370" y="1727"/>
                    <a:pt x="3537" y="1810"/>
                  </a:cubicBezTo>
                  <a:cubicBezTo>
                    <a:pt x="3715" y="1905"/>
                    <a:pt x="3894" y="2001"/>
                    <a:pt x="4085" y="2084"/>
                  </a:cubicBezTo>
                  <a:cubicBezTo>
                    <a:pt x="4263" y="2179"/>
                    <a:pt x="4442" y="2263"/>
                    <a:pt x="4608" y="2358"/>
                  </a:cubicBezTo>
                  <a:cubicBezTo>
                    <a:pt x="4704" y="2394"/>
                    <a:pt x="4787" y="2441"/>
                    <a:pt x="4882" y="2489"/>
                  </a:cubicBezTo>
                  <a:cubicBezTo>
                    <a:pt x="4978" y="2536"/>
                    <a:pt x="5073" y="2584"/>
                    <a:pt x="5168" y="2632"/>
                  </a:cubicBezTo>
                  <a:cubicBezTo>
                    <a:pt x="5549" y="2810"/>
                    <a:pt x="5930" y="2989"/>
                    <a:pt x="6311" y="3168"/>
                  </a:cubicBezTo>
                  <a:cubicBezTo>
                    <a:pt x="6478" y="3251"/>
                    <a:pt x="6656" y="3334"/>
                    <a:pt x="6835" y="3418"/>
                  </a:cubicBezTo>
                  <a:cubicBezTo>
                    <a:pt x="7013" y="3513"/>
                    <a:pt x="7192" y="3596"/>
                    <a:pt x="7383" y="3691"/>
                  </a:cubicBezTo>
                  <a:cubicBezTo>
                    <a:pt x="7549" y="3787"/>
                    <a:pt x="7728" y="3858"/>
                    <a:pt x="7895" y="3941"/>
                  </a:cubicBezTo>
                  <a:cubicBezTo>
                    <a:pt x="8085" y="4037"/>
                    <a:pt x="8276" y="4132"/>
                    <a:pt x="8466" y="4227"/>
                  </a:cubicBezTo>
                  <a:cubicBezTo>
                    <a:pt x="8657" y="4322"/>
                    <a:pt x="8859" y="4418"/>
                    <a:pt x="9049" y="4513"/>
                  </a:cubicBezTo>
                  <a:cubicBezTo>
                    <a:pt x="9228" y="4608"/>
                    <a:pt x="9407" y="4692"/>
                    <a:pt x="9573" y="4775"/>
                  </a:cubicBezTo>
                  <a:cubicBezTo>
                    <a:pt x="9942" y="4965"/>
                    <a:pt x="10312" y="5156"/>
                    <a:pt x="10681" y="5346"/>
                  </a:cubicBezTo>
                  <a:cubicBezTo>
                    <a:pt x="10871" y="5442"/>
                    <a:pt x="11062" y="5537"/>
                    <a:pt x="11252" y="5644"/>
                  </a:cubicBezTo>
                  <a:cubicBezTo>
                    <a:pt x="11347" y="5692"/>
                    <a:pt x="11431" y="5739"/>
                    <a:pt x="11514" y="5787"/>
                  </a:cubicBezTo>
                  <a:cubicBezTo>
                    <a:pt x="11585" y="5823"/>
                    <a:pt x="11657" y="5858"/>
                    <a:pt x="11728" y="5906"/>
                  </a:cubicBezTo>
                  <a:cubicBezTo>
                    <a:pt x="11847" y="5965"/>
                    <a:pt x="11966" y="6037"/>
                    <a:pt x="12086" y="6096"/>
                  </a:cubicBezTo>
                  <a:cubicBezTo>
                    <a:pt x="12157" y="6144"/>
                    <a:pt x="12228" y="6180"/>
                    <a:pt x="12288" y="6227"/>
                  </a:cubicBezTo>
                  <a:cubicBezTo>
                    <a:pt x="12478" y="6335"/>
                    <a:pt x="12669" y="6454"/>
                    <a:pt x="12859" y="6561"/>
                  </a:cubicBezTo>
                  <a:cubicBezTo>
                    <a:pt x="13050" y="6680"/>
                    <a:pt x="13229" y="6787"/>
                    <a:pt x="13419" y="6894"/>
                  </a:cubicBezTo>
                  <a:cubicBezTo>
                    <a:pt x="13467" y="6930"/>
                    <a:pt x="13526" y="6966"/>
                    <a:pt x="13586" y="7001"/>
                  </a:cubicBezTo>
                  <a:cubicBezTo>
                    <a:pt x="13717" y="7061"/>
                    <a:pt x="13836" y="7132"/>
                    <a:pt x="13955" y="7204"/>
                  </a:cubicBezTo>
                  <a:cubicBezTo>
                    <a:pt x="14133" y="7299"/>
                    <a:pt x="14324" y="7394"/>
                    <a:pt x="14503" y="7501"/>
                  </a:cubicBezTo>
                  <a:cubicBezTo>
                    <a:pt x="14669" y="7597"/>
                    <a:pt x="14848" y="7692"/>
                    <a:pt x="15014" y="7787"/>
                  </a:cubicBezTo>
                  <a:cubicBezTo>
                    <a:pt x="15384" y="7990"/>
                    <a:pt x="15753" y="8204"/>
                    <a:pt x="16122" y="8406"/>
                  </a:cubicBezTo>
                  <a:cubicBezTo>
                    <a:pt x="16241" y="8478"/>
                    <a:pt x="16360" y="8537"/>
                    <a:pt x="16479" y="8597"/>
                  </a:cubicBezTo>
                  <a:cubicBezTo>
                    <a:pt x="16658" y="8704"/>
                    <a:pt x="16836" y="8799"/>
                    <a:pt x="17015" y="8894"/>
                  </a:cubicBezTo>
                  <a:cubicBezTo>
                    <a:pt x="17027" y="8903"/>
                    <a:pt x="17042" y="8907"/>
                    <a:pt x="17056" y="8907"/>
                  </a:cubicBezTo>
                  <a:cubicBezTo>
                    <a:pt x="17081" y="8907"/>
                    <a:pt x="17107" y="8894"/>
                    <a:pt x="17122" y="8871"/>
                  </a:cubicBezTo>
                  <a:cubicBezTo>
                    <a:pt x="17134" y="8835"/>
                    <a:pt x="17134" y="8787"/>
                    <a:pt x="17098" y="8763"/>
                  </a:cubicBezTo>
                  <a:cubicBezTo>
                    <a:pt x="16693" y="8549"/>
                    <a:pt x="16288" y="8323"/>
                    <a:pt x="15884" y="8097"/>
                  </a:cubicBezTo>
                  <a:cubicBezTo>
                    <a:pt x="15503" y="7870"/>
                    <a:pt x="15110" y="7656"/>
                    <a:pt x="14717" y="7442"/>
                  </a:cubicBezTo>
                  <a:cubicBezTo>
                    <a:pt x="14538" y="7335"/>
                    <a:pt x="14360" y="7239"/>
                    <a:pt x="14181" y="7144"/>
                  </a:cubicBezTo>
                  <a:cubicBezTo>
                    <a:pt x="14002" y="7049"/>
                    <a:pt x="13824" y="6942"/>
                    <a:pt x="13645" y="6847"/>
                  </a:cubicBezTo>
                  <a:cubicBezTo>
                    <a:pt x="13586" y="6811"/>
                    <a:pt x="13514" y="6775"/>
                    <a:pt x="13455" y="6727"/>
                  </a:cubicBezTo>
                  <a:cubicBezTo>
                    <a:pt x="13348" y="6668"/>
                    <a:pt x="13240" y="6608"/>
                    <a:pt x="13133" y="6537"/>
                  </a:cubicBezTo>
                  <a:cubicBezTo>
                    <a:pt x="12967" y="6442"/>
                    <a:pt x="12812" y="6346"/>
                    <a:pt x="12645" y="6251"/>
                  </a:cubicBezTo>
                  <a:cubicBezTo>
                    <a:pt x="12478" y="6144"/>
                    <a:pt x="12312" y="6037"/>
                    <a:pt x="12133" y="5942"/>
                  </a:cubicBezTo>
                  <a:cubicBezTo>
                    <a:pt x="12026" y="5882"/>
                    <a:pt x="11907" y="5811"/>
                    <a:pt x="11788" y="5751"/>
                  </a:cubicBezTo>
                  <a:cubicBezTo>
                    <a:pt x="11716" y="5704"/>
                    <a:pt x="11633" y="5656"/>
                    <a:pt x="11550" y="5620"/>
                  </a:cubicBezTo>
                  <a:cubicBezTo>
                    <a:pt x="11359" y="5513"/>
                    <a:pt x="11169" y="5406"/>
                    <a:pt x="10978" y="5311"/>
                  </a:cubicBezTo>
                  <a:cubicBezTo>
                    <a:pt x="10812" y="5227"/>
                    <a:pt x="10657" y="5144"/>
                    <a:pt x="10490" y="5061"/>
                  </a:cubicBezTo>
                  <a:cubicBezTo>
                    <a:pt x="10121" y="4870"/>
                    <a:pt x="9752" y="4668"/>
                    <a:pt x="9371" y="4489"/>
                  </a:cubicBezTo>
                  <a:cubicBezTo>
                    <a:pt x="8990" y="4299"/>
                    <a:pt x="8621" y="4108"/>
                    <a:pt x="8240" y="3918"/>
                  </a:cubicBezTo>
                  <a:cubicBezTo>
                    <a:pt x="8049" y="3834"/>
                    <a:pt x="7871" y="3739"/>
                    <a:pt x="7680" y="3656"/>
                  </a:cubicBezTo>
                  <a:cubicBezTo>
                    <a:pt x="7514" y="3572"/>
                    <a:pt x="7335" y="3477"/>
                    <a:pt x="7168" y="3394"/>
                  </a:cubicBezTo>
                  <a:cubicBezTo>
                    <a:pt x="6990" y="3298"/>
                    <a:pt x="6811" y="3215"/>
                    <a:pt x="6632" y="3132"/>
                  </a:cubicBezTo>
                  <a:cubicBezTo>
                    <a:pt x="6454" y="3048"/>
                    <a:pt x="6263" y="2965"/>
                    <a:pt x="6085" y="2870"/>
                  </a:cubicBezTo>
                  <a:cubicBezTo>
                    <a:pt x="5906" y="2787"/>
                    <a:pt x="5716" y="2703"/>
                    <a:pt x="5537" y="2620"/>
                  </a:cubicBezTo>
                  <a:cubicBezTo>
                    <a:pt x="5442" y="2572"/>
                    <a:pt x="5347" y="2525"/>
                    <a:pt x="5251" y="2477"/>
                  </a:cubicBezTo>
                  <a:cubicBezTo>
                    <a:pt x="5156" y="2429"/>
                    <a:pt x="5049" y="2382"/>
                    <a:pt x="4954" y="2334"/>
                  </a:cubicBezTo>
                  <a:cubicBezTo>
                    <a:pt x="4585" y="2155"/>
                    <a:pt x="4227" y="1977"/>
                    <a:pt x="3870" y="1786"/>
                  </a:cubicBezTo>
                  <a:cubicBezTo>
                    <a:pt x="3775" y="1739"/>
                    <a:pt x="3680" y="1691"/>
                    <a:pt x="3584" y="1644"/>
                  </a:cubicBezTo>
                  <a:cubicBezTo>
                    <a:pt x="3489" y="1596"/>
                    <a:pt x="3394" y="1548"/>
                    <a:pt x="3287" y="1501"/>
                  </a:cubicBezTo>
                  <a:cubicBezTo>
                    <a:pt x="3192" y="1453"/>
                    <a:pt x="3096" y="1405"/>
                    <a:pt x="3001" y="1370"/>
                  </a:cubicBezTo>
                  <a:cubicBezTo>
                    <a:pt x="2942" y="1334"/>
                    <a:pt x="2870" y="1310"/>
                    <a:pt x="2811" y="1286"/>
                  </a:cubicBezTo>
                  <a:cubicBezTo>
                    <a:pt x="2811" y="1274"/>
                    <a:pt x="2799" y="1274"/>
                    <a:pt x="2799" y="1274"/>
                  </a:cubicBezTo>
                  <a:cubicBezTo>
                    <a:pt x="2763" y="1263"/>
                    <a:pt x="2727" y="1239"/>
                    <a:pt x="2680" y="1227"/>
                  </a:cubicBezTo>
                  <a:cubicBezTo>
                    <a:pt x="2477" y="1132"/>
                    <a:pt x="2263" y="1036"/>
                    <a:pt x="2037" y="941"/>
                  </a:cubicBezTo>
                  <a:cubicBezTo>
                    <a:pt x="1846" y="846"/>
                    <a:pt x="1656" y="762"/>
                    <a:pt x="1465" y="679"/>
                  </a:cubicBezTo>
                  <a:cubicBezTo>
                    <a:pt x="1346" y="631"/>
                    <a:pt x="1227" y="572"/>
                    <a:pt x="1120" y="512"/>
                  </a:cubicBezTo>
                  <a:cubicBezTo>
                    <a:pt x="1013" y="465"/>
                    <a:pt x="906" y="405"/>
                    <a:pt x="798" y="358"/>
                  </a:cubicBezTo>
                  <a:cubicBezTo>
                    <a:pt x="679" y="298"/>
                    <a:pt x="572" y="239"/>
                    <a:pt x="453" y="179"/>
                  </a:cubicBezTo>
                  <a:cubicBezTo>
                    <a:pt x="394" y="155"/>
                    <a:pt x="346" y="120"/>
                    <a:pt x="286" y="96"/>
                  </a:cubicBezTo>
                  <a:cubicBezTo>
                    <a:pt x="263" y="84"/>
                    <a:pt x="239" y="72"/>
                    <a:pt x="203" y="60"/>
                  </a:cubicBezTo>
                  <a:cubicBezTo>
                    <a:pt x="191" y="48"/>
                    <a:pt x="179" y="48"/>
                    <a:pt x="167" y="36"/>
                  </a:cubicBezTo>
                  <a:cubicBezTo>
                    <a:pt x="155" y="36"/>
                    <a:pt x="144" y="24"/>
                    <a:pt x="132" y="12"/>
                  </a:cubicBezTo>
                  <a:lnTo>
                    <a:pt x="108" y="12"/>
                  </a:lnTo>
                  <a:cubicBezTo>
                    <a:pt x="108" y="0"/>
                    <a:pt x="96" y="0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1092100" y="1490075"/>
              <a:ext cx="13400" cy="14725"/>
            </a:xfrm>
            <a:custGeom>
              <a:avLst/>
              <a:gdLst/>
              <a:ahLst/>
              <a:cxnLst/>
              <a:rect l="l" t="t" r="r" b="b"/>
              <a:pathLst>
                <a:path w="536" h="589" extrusionOk="0">
                  <a:moveTo>
                    <a:pt x="262" y="1"/>
                  </a:moveTo>
                  <a:cubicBezTo>
                    <a:pt x="219" y="1"/>
                    <a:pt x="178" y="12"/>
                    <a:pt x="143" y="29"/>
                  </a:cubicBezTo>
                  <a:cubicBezTo>
                    <a:pt x="119" y="53"/>
                    <a:pt x="95" y="77"/>
                    <a:pt x="71" y="101"/>
                  </a:cubicBezTo>
                  <a:cubicBezTo>
                    <a:pt x="48" y="124"/>
                    <a:pt x="36" y="148"/>
                    <a:pt x="24" y="184"/>
                  </a:cubicBezTo>
                  <a:cubicBezTo>
                    <a:pt x="12" y="208"/>
                    <a:pt x="0" y="231"/>
                    <a:pt x="0" y="267"/>
                  </a:cubicBezTo>
                  <a:cubicBezTo>
                    <a:pt x="0" y="279"/>
                    <a:pt x="0" y="291"/>
                    <a:pt x="0" y="303"/>
                  </a:cubicBezTo>
                  <a:cubicBezTo>
                    <a:pt x="0" y="315"/>
                    <a:pt x="0" y="327"/>
                    <a:pt x="12" y="339"/>
                  </a:cubicBezTo>
                  <a:cubicBezTo>
                    <a:pt x="12" y="374"/>
                    <a:pt x="24" y="398"/>
                    <a:pt x="48" y="422"/>
                  </a:cubicBezTo>
                  <a:cubicBezTo>
                    <a:pt x="60" y="434"/>
                    <a:pt x="71" y="446"/>
                    <a:pt x="83" y="458"/>
                  </a:cubicBezTo>
                  <a:cubicBezTo>
                    <a:pt x="83" y="470"/>
                    <a:pt x="95" y="482"/>
                    <a:pt x="95" y="482"/>
                  </a:cubicBezTo>
                  <a:cubicBezTo>
                    <a:pt x="131" y="529"/>
                    <a:pt x="179" y="565"/>
                    <a:pt x="226" y="577"/>
                  </a:cubicBezTo>
                  <a:cubicBezTo>
                    <a:pt x="250" y="577"/>
                    <a:pt x="262" y="577"/>
                    <a:pt x="274" y="589"/>
                  </a:cubicBezTo>
                  <a:cubicBezTo>
                    <a:pt x="286" y="589"/>
                    <a:pt x="298" y="589"/>
                    <a:pt x="322" y="577"/>
                  </a:cubicBezTo>
                  <a:cubicBezTo>
                    <a:pt x="345" y="577"/>
                    <a:pt x="381" y="565"/>
                    <a:pt x="405" y="553"/>
                  </a:cubicBezTo>
                  <a:cubicBezTo>
                    <a:pt x="452" y="541"/>
                    <a:pt x="500" y="493"/>
                    <a:pt x="512" y="446"/>
                  </a:cubicBezTo>
                  <a:cubicBezTo>
                    <a:pt x="536" y="386"/>
                    <a:pt x="524" y="327"/>
                    <a:pt x="500" y="267"/>
                  </a:cubicBezTo>
                  <a:cubicBezTo>
                    <a:pt x="500" y="243"/>
                    <a:pt x="500" y="231"/>
                    <a:pt x="488" y="220"/>
                  </a:cubicBezTo>
                  <a:cubicBezTo>
                    <a:pt x="488" y="196"/>
                    <a:pt x="476" y="172"/>
                    <a:pt x="464" y="148"/>
                  </a:cubicBezTo>
                  <a:cubicBezTo>
                    <a:pt x="452" y="112"/>
                    <a:pt x="441" y="101"/>
                    <a:pt x="417" y="77"/>
                  </a:cubicBezTo>
                  <a:cubicBezTo>
                    <a:pt x="405" y="77"/>
                    <a:pt x="393" y="65"/>
                    <a:pt x="393" y="65"/>
                  </a:cubicBezTo>
                  <a:cubicBezTo>
                    <a:pt x="369" y="41"/>
                    <a:pt x="345" y="29"/>
                    <a:pt x="310" y="17"/>
                  </a:cubicBezTo>
                  <a:cubicBezTo>
                    <a:pt x="310" y="17"/>
                    <a:pt x="310" y="5"/>
                    <a:pt x="310" y="5"/>
                  </a:cubicBezTo>
                  <a:cubicBezTo>
                    <a:pt x="294" y="2"/>
                    <a:pt x="278" y="1"/>
                    <a:pt x="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1095950" y="1490500"/>
              <a:ext cx="11950" cy="12475"/>
            </a:xfrm>
            <a:custGeom>
              <a:avLst/>
              <a:gdLst/>
              <a:ahLst/>
              <a:cxnLst/>
              <a:rect l="l" t="t" r="r" b="b"/>
              <a:pathLst>
                <a:path w="478" h="499" extrusionOk="0">
                  <a:moveTo>
                    <a:pt x="203" y="0"/>
                  </a:moveTo>
                  <a:cubicBezTo>
                    <a:pt x="191" y="12"/>
                    <a:pt x="179" y="12"/>
                    <a:pt x="156" y="24"/>
                  </a:cubicBezTo>
                  <a:cubicBezTo>
                    <a:pt x="144" y="24"/>
                    <a:pt x="120" y="36"/>
                    <a:pt x="108" y="48"/>
                  </a:cubicBezTo>
                  <a:cubicBezTo>
                    <a:pt x="84" y="60"/>
                    <a:pt x="72" y="72"/>
                    <a:pt x="60" y="84"/>
                  </a:cubicBezTo>
                  <a:cubicBezTo>
                    <a:pt x="48" y="95"/>
                    <a:pt x="37" y="107"/>
                    <a:pt x="25" y="131"/>
                  </a:cubicBezTo>
                  <a:cubicBezTo>
                    <a:pt x="1" y="167"/>
                    <a:pt x="1" y="203"/>
                    <a:pt x="37" y="226"/>
                  </a:cubicBezTo>
                  <a:cubicBezTo>
                    <a:pt x="50" y="235"/>
                    <a:pt x="64" y="239"/>
                    <a:pt x="77" y="239"/>
                  </a:cubicBezTo>
                  <a:cubicBezTo>
                    <a:pt x="98" y="239"/>
                    <a:pt x="117" y="229"/>
                    <a:pt x="132" y="214"/>
                  </a:cubicBezTo>
                  <a:cubicBezTo>
                    <a:pt x="144" y="203"/>
                    <a:pt x="144" y="191"/>
                    <a:pt x="156" y="179"/>
                  </a:cubicBezTo>
                  <a:cubicBezTo>
                    <a:pt x="156" y="179"/>
                    <a:pt x="168" y="167"/>
                    <a:pt x="168" y="167"/>
                  </a:cubicBezTo>
                  <a:cubicBezTo>
                    <a:pt x="191" y="155"/>
                    <a:pt x="203" y="155"/>
                    <a:pt x="215" y="143"/>
                  </a:cubicBezTo>
                  <a:lnTo>
                    <a:pt x="251" y="143"/>
                  </a:lnTo>
                  <a:cubicBezTo>
                    <a:pt x="251" y="143"/>
                    <a:pt x="263" y="143"/>
                    <a:pt x="263" y="155"/>
                  </a:cubicBezTo>
                  <a:cubicBezTo>
                    <a:pt x="275" y="155"/>
                    <a:pt x="275" y="155"/>
                    <a:pt x="275" y="167"/>
                  </a:cubicBezTo>
                  <a:cubicBezTo>
                    <a:pt x="287" y="167"/>
                    <a:pt x="298" y="179"/>
                    <a:pt x="298" y="191"/>
                  </a:cubicBezTo>
                  <a:cubicBezTo>
                    <a:pt x="310" y="203"/>
                    <a:pt x="310" y="214"/>
                    <a:pt x="322" y="226"/>
                  </a:cubicBezTo>
                  <a:cubicBezTo>
                    <a:pt x="322" y="250"/>
                    <a:pt x="334" y="274"/>
                    <a:pt x="334" y="286"/>
                  </a:cubicBezTo>
                  <a:cubicBezTo>
                    <a:pt x="334" y="298"/>
                    <a:pt x="334" y="310"/>
                    <a:pt x="334" y="322"/>
                  </a:cubicBezTo>
                  <a:cubicBezTo>
                    <a:pt x="322" y="322"/>
                    <a:pt x="322" y="334"/>
                    <a:pt x="322" y="345"/>
                  </a:cubicBezTo>
                  <a:cubicBezTo>
                    <a:pt x="310" y="345"/>
                    <a:pt x="310" y="357"/>
                    <a:pt x="298" y="369"/>
                  </a:cubicBezTo>
                  <a:cubicBezTo>
                    <a:pt x="287" y="381"/>
                    <a:pt x="275" y="405"/>
                    <a:pt x="275" y="417"/>
                  </a:cubicBezTo>
                  <a:cubicBezTo>
                    <a:pt x="275" y="441"/>
                    <a:pt x="275" y="453"/>
                    <a:pt x="287" y="476"/>
                  </a:cubicBezTo>
                  <a:cubicBezTo>
                    <a:pt x="300" y="489"/>
                    <a:pt x="320" y="499"/>
                    <a:pt x="341" y="499"/>
                  </a:cubicBezTo>
                  <a:cubicBezTo>
                    <a:pt x="359" y="499"/>
                    <a:pt x="378" y="493"/>
                    <a:pt x="394" y="476"/>
                  </a:cubicBezTo>
                  <a:cubicBezTo>
                    <a:pt x="406" y="465"/>
                    <a:pt x="429" y="441"/>
                    <a:pt x="441" y="417"/>
                  </a:cubicBezTo>
                  <a:cubicBezTo>
                    <a:pt x="465" y="381"/>
                    <a:pt x="477" y="345"/>
                    <a:pt x="477" y="298"/>
                  </a:cubicBezTo>
                  <a:cubicBezTo>
                    <a:pt x="477" y="262"/>
                    <a:pt x="465" y="226"/>
                    <a:pt x="453" y="191"/>
                  </a:cubicBezTo>
                  <a:cubicBezTo>
                    <a:pt x="441" y="155"/>
                    <a:pt x="429" y="119"/>
                    <a:pt x="406" y="95"/>
                  </a:cubicBezTo>
                  <a:cubicBezTo>
                    <a:pt x="394" y="84"/>
                    <a:pt x="382" y="72"/>
                    <a:pt x="370" y="60"/>
                  </a:cubicBezTo>
                  <a:cubicBezTo>
                    <a:pt x="358" y="36"/>
                    <a:pt x="346" y="36"/>
                    <a:pt x="322" y="24"/>
                  </a:cubicBezTo>
                  <a:cubicBezTo>
                    <a:pt x="310" y="12"/>
                    <a:pt x="310" y="12"/>
                    <a:pt x="298" y="12"/>
                  </a:cubicBezTo>
                  <a:cubicBezTo>
                    <a:pt x="263" y="0"/>
                    <a:pt x="239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1596025" y="1448300"/>
              <a:ext cx="17275" cy="15925"/>
            </a:xfrm>
            <a:custGeom>
              <a:avLst/>
              <a:gdLst/>
              <a:ahLst/>
              <a:cxnLst/>
              <a:rect l="l" t="t" r="r" b="b"/>
              <a:pathLst>
                <a:path w="691" h="637" extrusionOk="0">
                  <a:moveTo>
                    <a:pt x="411" y="0"/>
                  </a:moveTo>
                  <a:cubicBezTo>
                    <a:pt x="402" y="0"/>
                    <a:pt x="393" y="3"/>
                    <a:pt x="381" y="9"/>
                  </a:cubicBezTo>
                  <a:cubicBezTo>
                    <a:pt x="369" y="9"/>
                    <a:pt x="358" y="21"/>
                    <a:pt x="346" y="21"/>
                  </a:cubicBezTo>
                  <a:cubicBezTo>
                    <a:pt x="334" y="33"/>
                    <a:pt x="310" y="33"/>
                    <a:pt x="298" y="33"/>
                  </a:cubicBezTo>
                  <a:cubicBezTo>
                    <a:pt x="274" y="45"/>
                    <a:pt x="250" y="45"/>
                    <a:pt x="227" y="69"/>
                  </a:cubicBezTo>
                  <a:cubicBezTo>
                    <a:pt x="179" y="81"/>
                    <a:pt x="131" y="117"/>
                    <a:pt x="107" y="140"/>
                  </a:cubicBezTo>
                  <a:cubicBezTo>
                    <a:pt x="60" y="188"/>
                    <a:pt x="24" y="236"/>
                    <a:pt x="12" y="283"/>
                  </a:cubicBezTo>
                  <a:cubicBezTo>
                    <a:pt x="12" y="307"/>
                    <a:pt x="12" y="319"/>
                    <a:pt x="0" y="331"/>
                  </a:cubicBezTo>
                  <a:cubicBezTo>
                    <a:pt x="0" y="355"/>
                    <a:pt x="0" y="367"/>
                    <a:pt x="12" y="378"/>
                  </a:cubicBezTo>
                  <a:cubicBezTo>
                    <a:pt x="12" y="390"/>
                    <a:pt x="12" y="402"/>
                    <a:pt x="12" y="426"/>
                  </a:cubicBezTo>
                  <a:cubicBezTo>
                    <a:pt x="24" y="438"/>
                    <a:pt x="36" y="450"/>
                    <a:pt x="36" y="462"/>
                  </a:cubicBezTo>
                  <a:cubicBezTo>
                    <a:pt x="60" y="498"/>
                    <a:pt x="72" y="521"/>
                    <a:pt x="107" y="533"/>
                  </a:cubicBezTo>
                  <a:cubicBezTo>
                    <a:pt x="107" y="545"/>
                    <a:pt x="119" y="557"/>
                    <a:pt x="131" y="557"/>
                  </a:cubicBezTo>
                  <a:cubicBezTo>
                    <a:pt x="143" y="581"/>
                    <a:pt x="179" y="593"/>
                    <a:pt x="203" y="605"/>
                  </a:cubicBezTo>
                  <a:cubicBezTo>
                    <a:pt x="227" y="617"/>
                    <a:pt x="262" y="629"/>
                    <a:pt x="286" y="629"/>
                  </a:cubicBezTo>
                  <a:cubicBezTo>
                    <a:pt x="311" y="633"/>
                    <a:pt x="335" y="636"/>
                    <a:pt x="360" y="636"/>
                  </a:cubicBezTo>
                  <a:cubicBezTo>
                    <a:pt x="395" y="636"/>
                    <a:pt x="430" y="631"/>
                    <a:pt x="465" y="617"/>
                  </a:cubicBezTo>
                  <a:cubicBezTo>
                    <a:pt x="500" y="605"/>
                    <a:pt x="524" y="593"/>
                    <a:pt x="548" y="569"/>
                  </a:cubicBezTo>
                  <a:cubicBezTo>
                    <a:pt x="560" y="557"/>
                    <a:pt x="584" y="545"/>
                    <a:pt x="596" y="521"/>
                  </a:cubicBezTo>
                  <a:cubicBezTo>
                    <a:pt x="608" y="509"/>
                    <a:pt x="631" y="498"/>
                    <a:pt x="643" y="474"/>
                  </a:cubicBezTo>
                  <a:cubicBezTo>
                    <a:pt x="667" y="450"/>
                    <a:pt x="679" y="426"/>
                    <a:pt x="691" y="402"/>
                  </a:cubicBezTo>
                  <a:cubicBezTo>
                    <a:pt x="691" y="378"/>
                    <a:pt x="691" y="343"/>
                    <a:pt x="691" y="307"/>
                  </a:cubicBezTo>
                  <a:cubicBezTo>
                    <a:pt x="691" y="248"/>
                    <a:pt x="667" y="200"/>
                    <a:pt x="631" y="152"/>
                  </a:cubicBezTo>
                  <a:cubicBezTo>
                    <a:pt x="608" y="128"/>
                    <a:pt x="584" y="105"/>
                    <a:pt x="560" y="93"/>
                  </a:cubicBezTo>
                  <a:cubicBezTo>
                    <a:pt x="536" y="69"/>
                    <a:pt x="512" y="57"/>
                    <a:pt x="477" y="45"/>
                  </a:cubicBezTo>
                  <a:cubicBezTo>
                    <a:pt x="477" y="21"/>
                    <a:pt x="453" y="9"/>
                    <a:pt x="441" y="9"/>
                  </a:cubicBezTo>
                  <a:cubicBezTo>
                    <a:pt x="429" y="3"/>
                    <a:pt x="420" y="0"/>
                    <a:pt x="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1165300" y="1219350"/>
              <a:ext cx="27725" cy="25425"/>
            </a:xfrm>
            <a:custGeom>
              <a:avLst/>
              <a:gdLst/>
              <a:ahLst/>
              <a:cxnLst/>
              <a:rect l="l" t="t" r="r" b="b"/>
              <a:pathLst>
                <a:path w="1109" h="1017" extrusionOk="0">
                  <a:moveTo>
                    <a:pt x="489" y="214"/>
                  </a:moveTo>
                  <a:cubicBezTo>
                    <a:pt x="477" y="214"/>
                    <a:pt x="465" y="226"/>
                    <a:pt x="453" y="226"/>
                  </a:cubicBezTo>
                  <a:cubicBezTo>
                    <a:pt x="437" y="226"/>
                    <a:pt x="426" y="232"/>
                    <a:pt x="413" y="239"/>
                  </a:cubicBezTo>
                  <a:lnTo>
                    <a:pt x="413" y="239"/>
                  </a:lnTo>
                  <a:cubicBezTo>
                    <a:pt x="416" y="235"/>
                    <a:pt x="418" y="231"/>
                    <a:pt x="418" y="226"/>
                  </a:cubicBezTo>
                  <a:lnTo>
                    <a:pt x="442" y="226"/>
                  </a:lnTo>
                  <a:cubicBezTo>
                    <a:pt x="465" y="214"/>
                    <a:pt x="477" y="214"/>
                    <a:pt x="489" y="214"/>
                  </a:cubicBezTo>
                  <a:close/>
                  <a:moveTo>
                    <a:pt x="489" y="512"/>
                  </a:moveTo>
                  <a:cubicBezTo>
                    <a:pt x="489" y="512"/>
                    <a:pt x="489" y="512"/>
                    <a:pt x="489" y="523"/>
                  </a:cubicBezTo>
                  <a:cubicBezTo>
                    <a:pt x="489" y="535"/>
                    <a:pt x="477" y="547"/>
                    <a:pt x="477" y="559"/>
                  </a:cubicBezTo>
                  <a:cubicBezTo>
                    <a:pt x="477" y="559"/>
                    <a:pt x="477" y="559"/>
                    <a:pt x="477" y="571"/>
                  </a:cubicBezTo>
                  <a:lnTo>
                    <a:pt x="465" y="571"/>
                  </a:lnTo>
                  <a:cubicBezTo>
                    <a:pt x="465" y="559"/>
                    <a:pt x="465" y="559"/>
                    <a:pt x="465" y="559"/>
                  </a:cubicBezTo>
                  <a:cubicBezTo>
                    <a:pt x="465" y="559"/>
                    <a:pt x="465" y="547"/>
                    <a:pt x="465" y="547"/>
                  </a:cubicBezTo>
                  <a:cubicBezTo>
                    <a:pt x="465" y="535"/>
                    <a:pt x="465" y="535"/>
                    <a:pt x="465" y="535"/>
                  </a:cubicBezTo>
                  <a:cubicBezTo>
                    <a:pt x="477" y="523"/>
                    <a:pt x="489" y="512"/>
                    <a:pt x="489" y="512"/>
                  </a:cubicBezTo>
                  <a:close/>
                  <a:moveTo>
                    <a:pt x="906" y="416"/>
                  </a:moveTo>
                  <a:lnTo>
                    <a:pt x="906" y="416"/>
                  </a:lnTo>
                  <a:cubicBezTo>
                    <a:pt x="918" y="428"/>
                    <a:pt x="930" y="440"/>
                    <a:pt x="930" y="464"/>
                  </a:cubicBezTo>
                  <a:cubicBezTo>
                    <a:pt x="942" y="476"/>
                    <a:pt x="942" y="500"/>
                    <a:pt x="942" y="523"/>
                  </a:cubicBezTo>
                  <a:cubicBezTo>
                    <a:pt x="942" y="535"/>
                    <a:pt x="942" y="559"/>
                    <a:pt x="942" y="583"/>
                  </a:cubicBezTo>
                  <a:lnTo>
                    <a:pt x="930" y="583"/>
                  </a:lnTo>
                  <a:cubicBezTo>
                    <a:pt x="942" y="559"/>
                    <a:pt x="930" y="523"/>
                    <a:pt x="930" y="500"/>
                  </a:cubicBezTo>
                  <a:cubicBezTo>
                    <a:pt x="930" y="476"/>
                    <a:pt x="918" y="440"/>
                    <a:pt x="906" y="416"/>
                  </a:cubicBezTo>
                  <a:close/>
                  <a:moveTo>
                    <a:pt x="471" y="1"/>
                  </a:moveTo>
                  <a:cubicBezTo>
                    <a:pt x="256" y="1"/>
                    <a:pt x="67" y="182"/>
                    <a:pt x="25" y="381"/>
                  </a:cubicBezTo>
                  <a:cubicBezTo>
                    <a:pt x="13" y="416"/>
                    <a:pt x="13" y="440"/>
                    <a:pt x="1" y="476"/>
                  </a:cubicBezTo>
                  <a:cubicBezTo>
                    <a:pt x="1" y="500"/>
                    <a:pt x="1" y="523"/>
                    <a:pt x="13" y="559"/>
                  </a:cubicBezTo>
                  <a:cubicBezTo>
                    <a:pt x="13" y="619"/>
                    <a:pt x="49" y="678"/>
                    <a:pt x="84" y="726"/>
                  </a:cubicBezTo>
                  <a:cubicBezTo>
                    <a:pt x="96" y="726"/>
                    <a:pt x="96" y="738"/>
                    <a:pt x="96" y="738"/>
                  </a:cubicBezTo>
                  <a:cubicBezTo>
                    <a:pt x="120" y="773"/>
                    <a:pt x="132" y="797"/>
                    <a:pt x="156" y="821"/>
                  </a:cubicBezTo>
                  <a:cubicBezTo>
                    <a:pt x="168" y="845"/>
                    <a:pt x="191" y="869"/>
                    <a:pt x="215" y="881"/>
                  </a:cubicBezTo>
                  <a:cubicBezTo>
                    <a:pt x="239" y="904"/>
                    <a:pt x="263" y="916"/>
                    <a:pt x="287" y="940"/>
                  </a:cubicBezTo>
                  <a:cubicBezTo>
                    <a:pt x="334" y="964"/>
                    <a:pt x="394" y="988"/>
                    <a:pt x="453" y="1000"/>
                  </a:cubicBezTo>
                  <a:cubicBezTo>
                    <a:pt x="477" y="1012"/>
                    <a:pt x="513" y="1012"/>
                    <a:pt x="549" y="1012"/>
                  </a:cubicBezTo>
                  <a:cubicBezTo>
                    <a:pt x="561" y="1016"/>
                    <a:pt x="572" y="1017"/>
                    <a:pt x="584" y="1017"/>
                  </a:cubicBezTo>
                  <a:cubicBezTo>
                    <a:pt x="608" y="1017"/>
                    <a:pt x="632" y="1012"/>
                    <a:pt x="656" y="1012"/>
                  </a:cubicBezTo>
                  <a:cubicBezTo>
                    <a:pt x="703" y="1012"/>
                    <a:pt x="763" y="988"/>
                    <a:pt x="811" y="964"/>
                  </a:cubicBezTo>
                  <a:cubicBezTo>
                    <a:pt x="846" y="952"/>
                    <a:pt x="870" y="940"/>
                    <a:pt x="894" y="916"/>
                  </a:cubicBezTo>
                  <a:cubicBezTo>
                    <a:pt x="918" y="904"/>
                    <a:pt x="942" y="881"/>
                    <a:pt x="965" y="857"/>
                  </a:cubicBezTo>
                  <a:cubicBezTo>
                    <a:pt x="1049" y="773"/>
                    <a:pt x="1108" y="654"/>
                    <a:pt x="1108" y="523"/>
                  </a:cubicBezTo>
                  <a:cubicBezTo>
                    <a:pt x="1108" y="464"/>
                    <a:pt x="1096" y="404"/>
                    <a:pt x="1073" y="357"/>
                  </a:cubicBezTo>
                  <a:cubicBezTo>
                    <a:pt x="1049" y="297"/>
                    <a:pt x="1001" y="250"/>
                    <a:pt x="953" y="214"/>
                  </a:cubicBezTo>
                  <a:cubicBezTo>
                    <a:pt x="918" y="178"/>
                    <a:pt x="870" y="142"/>
                    <a:pt x="823" y="119"/>
                  </a:cubicBezTo>
                  <a:cubicBezTo>
                    <a:pt x="763" y="83"/>
                    <a:pt x="703" y="71"/>
                    <a:pt x="644" y="47"/>
                  </a:cubicBezTo>
                  <a:lnTo>
                    <a:pt x="632" y="47"/>
                  </a:lnTo>
                  <a:cubicBezTo>
                    <a:pt x="620" y="35"/>
                    <a:pt x="596" y="23"/>
                    <a:pt x="572" y="12"/>
                  </a:cubicBezTo>
                  <a:lnTo>
                    <a:pt x="561" y="12"/>
                  </a:lnTo>
                  <a:cubicBezTo>
                    <a:pt x="531" y="4"/>
                    <a:pt x="501" y="1"/>
                    <a:pt x="4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1169175" y="1218725"/>
              <a:ext cx="22650" cy="22075"/>
            </a:xfrm>
            <a:custGeom>
              <a:avLst/>
              <a:gdLst/>
              <a:ahLst/>
              <a:cxnLst/>
              <a:rect l="l" t="t" r="r" b="b"/>
              <a:pathLst>
                <a:path w="906" h="883" extrusionOk="0">
                  <a:moveTo>
                    <a:pt x="477" y="1"/>
                  </a:moveTo>
                  <a:cubicBezTo>
                    <a:pt x="429" y="1"/>
                    <a:pt x="370" y="1"/>
                    <a:pt x="322" y="25"/>
                  </a:cubicBezTo>
                  <a:cubicBezTo>
                    <a:pt x="287" y="48"/>
                    <a:pt x="239" y="72"/>
                    <a:pt x="215" y="108"/>
                  </a:cubicBezTo>
                  <a:cubicBezTo>
                    <a:pt x="156" y="179"/>
                    <a:pt x="108" y="251"/>
                    <a:pt x="72" y="322"/>
                  </a:cubicBezTo>
                  <a:cubicBezTo>
                    <a:pt x="48" y="370"/>
                    <a:pt x="25" y="406"/>
                    <a:pt x="13" y="453"/>
                  </a:cubicBezTo>
                  <a:cubicBezTo>
                    <a:pt x="1" y="489"/>
                    <a:pt x="13" y="525"/>
                    <a:pt x="48" y="548"/>
                  </a:cubicBezTo>
                  <a:cubicBezTo>
                    <a:pt x="55" y="551"/>
                    <a:pt x="61" y="552"/>
                    <a:pt x="68" y="552"/>
                  </a:cubicBezTo>
                  <a:cubicBezTo>
                    <a:pt x="100" y="552"/>
                    <a:pt x="134" y="530"/>
                    <a:pt x="144" y="501"/>
                  </a:cubicBezTo>
                  <a:cubicBezTo>
                    <a:pt x="167" y="453"/>
                    <a:pt x="179" y="406"/>
                    <a:pt x="203" y="370"/>
                  </a:cubicBezTo>
                  <a:cubicBezTo>
                    <a:pt x="239" y="310"/>
                    <a:pt x="263" y="263"/>
                    <a:pt x="310" y="227"/>
                  </a:cubicBezTo>
                  <a:cubicBezTo>
                    <a:pt x="322" y="203"/>
                    <a:pt x="346" y="179"/>
                    <a:pt x="370" y="167"/>
                  </a:cubicBezTo>
                  <a:cubicBezTo>
                    <a:pt x="382" y="167"/>
                    <a:pt x="394" y="156"/>
                    <a:pt x="406" y="156"/>
                  </a:cubicBezTo>
                  <a:cubicBezTo>
                    <a:pt x="406" y="156"/>
                    <a:pt x="417" y="144"/>
                    <a:pt x="429" y="144"/>
                  </a:cubicBezTo>
                  <a:cubicBezTo>
                    <a:pt x="441" y="144"/>
                    <a:pt x="441" y="144"/>
                    <a:pt x="453" y="156"/>
                  </a:cubicBezTo>
                  <a:cubicBezTo>
                    <a:pt x="465" y="156"/>
                    <a:pt x="477" y="156"/>
                    <a:pt x="489" y="167"/>
                  </a:cubicBezTo>
                  <a:cubicBezTo>
                    <a:pt x="525" y="179"/>
                    <a:pt x="560" y="203"/>
                    <a:pt x="584" y="227"/>
                  </a:cubicBezTo>
                  <a:cubicBezTo>
                    <a:pt x="608" y="251"/>
                    <a:pt x="632" y="263"/>
                    <a:pt x="656" y="287"/>
                  </a:cubicBezTo>
                  <a:cubicBezTo>
                    <a:pt x="679" y="310"/>
                    <a:pt x="715" y="346"/>
                    <a:pt x="739" y="382"/>
                  </a:cubicBezTo>
                  <a:cubicBezTo>
                    <a:pt x="739" y="394"/>
                    <a:pt x="751" y="418"/>
                    <a:pt x="763" y="429"/>
                  </a:cubicBezTo>
                  <a:cubicBezTo>
                    <a:pt x="763" y="441"/>
                    <a:pt x="763" y="453"/>
                    <a:pt x="763" y="465"/>
                  </a:cubicBezTo>
                  <a:cubicBezTo>
                    <a:pt x="763" y="489"/>
                    <a:pt x="763" y="513"/>
                    <a:pt x="751" y="537"/>
                  </a:cubicBezTo>
                  <a:cubicBezTo>
                    <a:pt x="751" y="584"/>
                    <a:pt x="727" y="620"/>
                    <a:pt x="715" y="656"/>
                  </a:cubicBezTo>
                  <a:cubicBezTo>
                    <a:pt x="691" y="703"/>
                    <a:pt x="668" y="739"/>
                    <a:pt x="632" y="775"/>
                  </a:cubicBezTo>
                  <a:cubicBezTo>
                    <a:pt x="620" y="810"/>
                    <a:pt x="620" y="846"/>
                    <a:pt x="656" y="870"/>
                  </a:cubicBezTo>
                  <a:cubicBezTo>
                    <a:pt x="665" y="879"/>
                    <a:pt x="677" y="883"/>
                    <a:pt x="691" y="883"/>
                  </a:cubicBezTo>
                  <a:cubicBezTo>
                    <a:pt x="712" y="883"/>
                    <a:pt x="736" y="873"/>
                    <a:pt x="751" y="858"/>
                  </a:cubicBezTo>
                  <a:cubicBezTo>
                    <a:pt x="810" y="775"/>
                    <a:pt x="858" y="691"/>
                    <a:pt x="882" y="584"/>
                  </a:cubicBezTo>
                  <a:cubicBezTo>
                    <a:pt x="894" y="560"/>
                    <a:pt x="894" y="537"/>
                    <a:pt x="906" y="513"/>
                  </a:cubicBezTo>
                  <a:cubicBezTo>
                    <a:pt x="906" y="489"/>
                    <a:pt x="906" y="453"/>
                    <a:pt x="906" y="429"/>
                  </a:cubicBezTo>
                  <a:cubicBezTo>
                    <a:pt x="894" y="382"/>
                    <a:pt x="870" y="334"/>
                    <a:pt x="846" y="298"/>
                  </a:cubicBezTo>
                  <a:cubicBezTo>
                    <a:pt x="798" y="215"/>
                    <a:pt x="727" y="156"/>
                    <a:pt x="644" y="96"/>
                  </a:cubicBezTo>
                  <a:cubicBezTo>
                    <a:pt x="632" y="84"/>
                    <a:pt x="620" y="72"/>
                    <a:pt x="608" y="72"/>
                  </a:cubicBezTo>
                  <a:cubicBezTo>
                    <a:pt x="596" y="60"/>
                    <a:pt x="572" y="48"/>
                    <a:pt x="560" y="37"/>
                  </a:cubicBezTo>
                  <a:cubicBezTo>
                    <a:pt x="548" y="37"/>
                    <a:pt x="537" y="25"/>
                    <a:pt x="513" y="13"/>
                  </a:cubicBezTo>
                  <a:cubicBezTo>
                    <a:pt x="501" y="13"/>
                    <a:pt x="489" y="13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/>
          <p:cNvCxnSpPr/>
          <p:nvPr/>
        </p:nvCxnSpPr>
        <p:spPr>
          <a:xfrm>
            <a:off x="2263860" y="843558"/>
            <a:ext cx="4176464" cy="0"/>
          </a:xfrm>
          <a:prstGeom prst="line">
            <a:avLst/>
          </a:prstGeom>
          <a:ln>
            <a:solidFill>
              <a:srgbClr val="FFA5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528" y="990040"/>
            <a:ext cx="2241303" cy="3996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/>
      <p:bldP spid="259" grpId="0"/>
      <p:bldP spid="260" grpId="0" build="p"/>
      <p:bldP spid="262" grpId="0"/>
      <p:bldP spid="263" grpId="0" build="p"/>
      <p:bldP spid="265" grpId="0"/>
      <p:bldP spid="266" grpId="0" build="p"/>
      <p:bldP spid="267" grpId="0"/>
      <p:bldP spid="26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34"/>
          <p:cNvGrpSpPr/>
          <p:nvPr/>
        </p:nvGrpSpPr>
        <p:grpSpPr>
          <a:xfrm rot="1946179">
            <a:off x="-11573" y="3466060"/>
            <a:ext cx="2174436" cy="1766690"/>
            <a:chOff x="0" y="3356575"/>
            <a:chExt cx="2174436" cy="1766690"/>
          </a:xfrm>
        </p:grpSpPr>
        <p:sp>
          <p:nvSpPr>
            <p:cNvPr id="314" name="Google Shape;314;p34"/>
            <p:cNvSpPr/>
            <p:nvPr/>
          </p:nvSpPr>
          <p:spPr>
            <a:xfrm flipH="1">
              <a:off x="1162493" y="3376577"/>
              <a:ext cx="16579" cy="45140"/>
            </a:xfrm>
            <a:custGeom>
              <a:avLst/>
              <a:gdLst/>
              <a:ahLst/>
              <a:cxnLst/>
              <a:rect l="l" t="t" r="r" b="b"/>
              <a:pathLst>
                <a:path w="184" h="501" extrusionOk="0">
                  <a:moveTo>
                    <a:pt x="59" y="1"/>
                  </a:moveTo>
                  <a:cubicBezTo>
                    <a:pt x="28" y="1"/>
                    <a:pt x="0" y="20"/>
                    <a:pt x="3" y="60"/>
                  </a:cubicBezTo>
                  <a:cubicBezTo>
                    <a:pt x="23" y="187"/>
                    <a:pt x="37" y="314"/>
                    <a:pt x="57" y="440"/>
                  </a:cubicBezTo>
                  <a:cubicBezTo>
                    <a:pt x="60" y="480"/>
                    <a:pt x="93" y="500"/>
                    <a:pt x="124" y="500"/>
                  </a:cubicBezTo>
                  <a:cubicBezTo>
                    <a:pt x="155" y="500"/>
                    <a:pt x="183" y="480"/>
                    <a:pt x="176" y="440"/>
                  </a:cubicBezTo>
                  <a:cubicBezTo>
                    <a:pt x="163" y="314"/>
                    <a:pt x="143" y="187"/>
                    <a:pt x="130" y="60"/>
                  </a:cubicBezTo>
                  <a:cubicBezTo>
                    <a:pt x="123" y="20"/>
                    <a:pt x="90" y="1"/>
                    <a:pt x="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 flipH="1">
              <a:off x="1158709" y="3356575"/>
              <a:ext cx="32707" cy="31085"/>
            </a:xfrm>
            <a:custGeom>
              <a:avLst/>
              <a:gdLst/>
              <a:ahLst/>
              <a:cxnLst/>
              <a:rect l="l" t="t" r="r" b="b"/>
              <a:pathLst>
                <a:path w="363" h="345" extrusionOk="0">
                  <a:moveTo>
                    <a:pt x="184" y="124"/>
                  </a:moveTo>
                  <a:cubicBezTo>
                    <a:pt x="209" y="124"/>
                    <a:pt x="235" y="141"/>
                    <a:pt x="239" y="172"/>
                  </a:cubicBezTo>
                  <a:lnTo>
                    <a:pt x="239" y="172"/>
                  </a:lnTo>
                  <a:cubicBezTo>
                    <a:pt x="233" y="198"/>
                    <a:pt x="219" y="223"/>
                    <a:pt x="187" y="223"/>
                  </a:cubicBezTo>
                  <a:cubicBezTo>
                    <a:pt x="160" y="223"/>
                    <a:pt x="140" y="203"/>
                    <a:pt x="140" y="176"/>
                  </a:cubicBezTo>
                  <a:cubicBezTo>
                    <a:pt x="137" y="141"/>
                    <a:pt x="160" y="124"/>
                    <a:pt x="184" y="124"/>
                  </a:cubicBezTo>
                  <a:close/>
                  <a:moveTo>
                    <a:pt x="188" y="1"/>
                  </a:moveTo>
                  <a:cubicBezTo>
                    <a:pt x="105" y="1"/>
                    <a:pt x="33" y="58"/>
                    <a:pt x="20" y="143"/>
                  </a:cubicBezTo>
                  <a:cubicBezTo>
                    <a:pt x="0" y="242"/>
                    <a:pt x="67" y="329"/>
                    <a:pt x="160" y="342"/>
                  </a:cubicBezTo>
                  <a:cubicBezTo>
                    <a:pt x="169" y="344"/>
                    <a:pt x="178" y="344"/>
                    <a:pt x="186" y="344"/>
                  </a:cubicBezTo>
                  <a:cubicBezTo>
                    <a:pt x="270" y="344"/>
                    <a:pt x="348" y="287"/>
                    <a:pt x="360" y="203"/>
                  </a:cubicBezTo>
                  <a:cubicBezTo>
                    <a:pt x="362" y="193"/>
                    <a:pt x="362" y="183"/>
                    <a:pt x="361" y="173"/>
                  </a:cubicBezTo>
                  <a:lnTo>
                    <a:pt x="361" y="173"/>
                  </a:lnTo>
                  <a:cubicBezTo>
                    <a:pt x="362" y="90"/>
                    <a:pt x="304" y="16"/>
                    <a:pt x="214" y="3"/>
                  </a:cubicBezTo>
                  <a:cubicBezTo>
                    <a:pt x="205" y="1"/>
                    <a:pt x="196" y="1"/>
                    <a:pt x="1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4"/>
            <p:cNvSpPr/>
            <p:nvPr/>
          </p:nvSpPr>
          <p:spPr>
            <a:xfrm flipH="1">
              <a:off x="1164205" y="3805818"/>
              <a:ext cx="102807" cy="230926"/>
            </a:xfrm>
            <a:custGeom>
              <a:avLst/>
              <a:gdLst/>
              <a:ahLst/>
              <a:cxnLst/>
              <a:rect l="l" t="t" r="r" b="b"/>
              <a:pathLst>
                <a:path w="1141" h="2563" extrusionOk="0">
                  <a:moveTo>
                    <a:pt x="837" y="0"/>
                  </a:moveTo>
                  <a:cubicBezTo>
                    <a:pt x="827" y="0"/>
                    <a:pt x="817" y="4"/>
                    <a:pt x="806" y="12"/>
                  </a:cubicBezTo>
                  <a:cubicBezTo>
                    <a:pt x="0" y="605"/>
                    <a:pt x="27" y="1657"/>
                    <a:pt x="300" y="2516"/>
                  </a:cubicBezTo>
                  <a:cubicBezTo>
                    <a:pt x="312" y="2548"/>
                    <a:pt x="337" y="2563"/>
                    <a:pt x="361" y="2563"/>
                  </a:cubicBezTo>
                  <a:cubicBezTo>
                    <a:pt x="392" y="2563"/>
                    <a:pt x="423" y="2540"/>
                    <a:pt x="427" y="2503"/>
                  </a:cubicBezTo>
                  <a:cubicBezTo>
                    <a:pt x="473" y="1910"/>
                    <a:pt x="533" y="1271"/>
                    <a:pt x="1086" y="924"/>
                  </a:cubicBezTo>
                  <a:cubicBezTo>
                    <a:pt x="1141" y="886"/>
                    <a:pt x="1110" y="806"/>
                    <a:pt x="1056" y="806"/>
                  </a:cubicBezTo>
                  <a:cubicBezTo>
                    <a:pt x="1044" y="806"/>
                    <a:pt x="1032" y="810"/>
                    <a:pt x="1019" y="818"/>
                  </a:cubicBezTo>
                  <a:cubicBezTo>
                    <a:pt x="538" y="1118"/>
                    <a:pt x="394" y="1630"/>
                    <a:pt x="332" y="2157"/>
                  </a:cubicBezTo>
                  <a:lnTo>
                    <a:pt x="332" y="2157"/>
                  </a:lnTo>
                  <a:cubicBezTo>
                    <a:pt x="167" y="1425"/>
                    <a:pt x="213" y="598"/>
                    <a:pt x="866" y="118"/>
                  </a:cubicBezTo>
                  <a:cubicBezTo>
                    <a:pt x="921" y="80"/>
                    <a:pt x="885" y="0"/>
                    <a:pt x="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4"/>
            <p:cNvSpPr/>
            <p:nvPr/>
          </p:nvSpPr>
          <p:spPr>
            <a:xfrm flipH="1">
              <a:off x="959403" y="3779058"/>
              <a:ext cx="118755" cy="234440"/>
            </a:xfrm>
            <a:custGeom>
              <a:avLst/>
              <a:gdLst/>
              <a:ahLst/>
              <a:cxnLst/>
              <a:rect l="l" t="t" r="r" b="b"/>
              <a:pathLst>
                <a:path w="1318" h="2602" extrusionOk="0">
                  <a:moveTo>
                    <a:pt x="163" y="0"/>
                  </a:moveTo>
                  <a:cubicBezTo>
                    <a:pt x="107" y="0"/>
                    <a:pt x="72" y="83"/>
                    <a:pt x="129" y="122"/>
                  </a:cubicBezTo>
                  <a:cubicBezTo>
                    <a:pt x="904" y="584"/>
                    <a:pt x="1138" y="1382"/>
                    <a:pt x="993" y="2212"/>
                  </a:cubicBezTo>
                  <a:lnTo>
                    <a:pt x="993" y="2212"/>
                  </a:lnTo>
                  <a:cubicBezTo>
                    <a:pt x="879" y="1679"/>
                    <a:pt x="632" y="1187"/>
                    <a:pt x="122" y="922"/>
                  </a:cubicBezTo>
                  <a:cubicBezTo>
                    <a:pt x="111" y="915"/>
                    <a:pt x="100" y="913"/>
                    <a:pt x="90" y="913"/>
                  </a:cubicBezTo>
                  <a:cubicBezTo>
                    <a:pt x="34" y="913"/>
                    <a:pt x="0" y="994"/>
                    <a:pt x="62" y="1028"/>
                  </a:cubicBezTo>
                  <a:cubicBezTo>
                    <a:pt x="628" y="1328"/>
                    <a:pt x="848" y="1934"/>
                    <a:pt x="921" y="2540"/>
                  </a:cubicBezTo>
                  <a:cubicBezTo>
                    <a:pt x="925" y="2578"/>
                    <a:pt x="957" y="2601"/>
                    <a:pt x="988" y="2601"/>
                  </a:cubicBezTo>
                  <a:cubicBezTo>
                    <a:pt x="1011" y="2601"/>
                    <a:pt x="1033" y="2588"/>
                    <a:pt x="1041" y="2560"/>
                  </a:cubicBezTo>
                  <a:cubicBezTo>
                    <a:pt x="1043" y="2553"/>
                    <a:pt x="1045" y="2547"/>
                    <a:pt x="1047" y="2540"/>
                  </a:cubicBezTo>
                  <a:lnTo>
                    <a:pt x="1047" y="2540"/>
                  </a:lnTo>
                  <a:cubicBezTo>
                    <a:pt x="1047" y="2540"/>
                    <a:pt x="1048" y="2540"/>
                    <a:pt x="1048" y="2540"/>
                  </a:cubicBezTo>
                  <a:cubicBezTo>
                    <a:pt x="1048" y="2539"/>
                    <a:pt x="1048" y="2538"/>
                    <a:pt x="1048" y="2537"/>
                  </a:cubicBezTo>
                  <a:lnTo>
                    <a:pt x="1048" y="2537"/>
                  </a:lnTo>
                  <a:cubicBezTo>
                    <a:pt x="1318" y="1546"/>
                    <a:pt x="1107" y="558"/>
                    <a:pt x="195" y="9"/>
                  </a:cubicBezTo>
                  <a:cubicBezTo>
                    <a:pt x="184" y="3"/>
                    <a:pt x="173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4"/>
            <p:cNvSpPr/>
            <p:nvPr/>
          </p:nvSpPr>
          <p:spPr>
            <a:xfrm flipH="1">
              <a:off x="1064732" y="3408203"/>
              <a:ext cx="144705" cy="594029"/>
            </a:xfrm>
            <a:custGeom>
              <a:avLst/>
              <a:gdLst/>
              <a:ahLst/>
              <a:cxnLst/>
              <a:rect l="l" t="t" r="r" b="b"/>
              <a:pathLst>
                <a:path w="1606" h="6593" extrusionOk="0">
                  <a:moveTo>
                    <a:pt x="454" y="222"/>
                  </a:moveTo>
                  <a:cubicBezTo>
                    <a:pt x="1046" y="1258"/>
                    <a:pt x="1362" y="2442"/>
                    <a:pt x="1439" y="3632"/>
                  </a:cubicBezTo>
                  <a:cubicBezTo>
                    <a:pt x="1479" y="4185"/>
                    <a:pt x="1459" y="4738"/>
                    <a:pt x="1426" y="5284"/>
                  </a:cubicBezTo>
                  <a:cubicBezTo>
                    <a:pt x="1413" y="5510"/>
                    <a:pt x="1393" y="5737"/>
                    <a:pt x="1366" y="5970"/>
                  </a:cubicBezTo>
                  <a:cubicBezTo>
                    <a:pt x="1366" y="5981"/>
                    <a:pt x="1336" y="6451"/>
                    <a:pt x="1188" y="6451"/>
                  </a:cubicBezTo>
                  <a:cubicBezTo>
                    <a:pt x="1164" y="6451"/>
                    <a:pt x="1137" y="6439"/>
                    <a:pt x="1106" y="6410"/>
                  </a:cubicBezTo>
                  <a:lnTo>
                    <a:pt x="1106" y="6410"/>
                  </a:lnTo>
                  <a:cubicBezTo>
                    <a:pt x="1106" y="6410"/>
                    <a:pt x="1106" y="6410"/>
                    <a:pt x="1106" y="6410"/>
                  </a:cubicBezTo>
                  <a:cubicBezTo>
                    <a:pt x="507" y="5657"/>
                    <a:pt x="314" y="4671"/>
                    <a:pt x="254" y="3732"/>
                  </a:cubicBezTo>
                  <a:cubicBezTo>
                    <a:pt x="171" y="2550"/>
                    <a:pt x="155" y="1374"/>
                    <a:pt x="454" y="222"/>
                  </a:cubicBezTo>
                  <a:close/>
                  <a:moveTo>
                    <a:pt x="437" y="0"/>
                  </a:moveTo>
                  <a:cubicBezTo>
                    <a:pt x="412" y="0"/>
                    <a:pt x="385" y="16"/>
                    <a:pt x="374" y="42"/>
                  </a:cubicBezTo>
                  <a:cubicBezTo>
                    <a:pt x="1" y="1355"/>
                    <a:pt x="41" y="2700"/>
                    <a:pt x="147" y="4039"/>
                  </a:cubicBezTo>
                  <a:cubicBezTo>
                    <a:pt x="220" y="4905"/>
                    <a:pt x="464" y="5798"/>
                    <a:pt x="1009" y="6489"/>
                  </a:cubicBezTo>
                  <a:lnTo>
                    <a:pt x="1009" y="6489"/>
                  </a:lnTo>
                  <a:cubicBezTo>
                    <a:pt x="1012" y="6494"/>
                    <a:pt x="1015" y="6498"/>
                    <a:pt x="1020" y="6503"/>
                  </a:cubicBezTo>
                  <a:cubicBezTo>
                    <a:pt x="1020" y="6503"/>
                    <a:pt x="1020" y="6503"/>
                    <a:pt x="1020" y="6503"/>
                  </a:cubicBezTo>
                  <a:lnTo>
                    <a:pt x="1020" y="6503"/>
                  </a:lnTo>
                  <a:cubicBezTo>
                    <a:pt x="1023" y="6507"/>
                    <a:pt x="1027" y="6511"/>
                    <a:pt x="1031" y="6513"/>
                  </a:cubicBezTo>
                  <a:lnTo>
                    <a:pt x="1031" y="6513"/>
                  </a:lnTo>
                  <a:cubicBezTo>
                    <a:pt x="1095" y="6569"/>
                    <a:pt x="1151" y="6593"/>
                    <a:pt x="1201" y="6593"/>
                  </a:cubicBezTo>
                  <a:cubicBezTo>
                    <a:pt x="1351" y="6593"/>
                    <a:pt x="1436" y="6373"/>
                    <a:pt x="1466" y="6190"/>
                  </a:cubicBezTo>
                  <a:cubicBezTo>
                    <a:pt x="1546" y="5604"/>
                    <a:pt x="1579" y="5011"/>
                    <a:pt x="1586" y="4418"/>
                  </a:cubicBezTo>
                  <a:cubicBezTo>
                    <a:pt x="1606" y="2893"/>
                    <a:pt x="1273" y="1348"/>
                    <a:pt x="487" y="29"/>
                  </a:cubicBezTo>
                  <a:cubicBezTo>
                    <a:pt x="475" y="9"/>
                    <a:pt x="457" y="0"/>
                    <a:pt x="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4"/>
            <p:cNvSpPr/>
            <p:nvPr/>
          </p:nvSpPr>
          <p:spPr>
            <a:xfrm flipH="1">
              <a:off x="1101585" y="3763111"/>
              <a:ext cx="27121" cy="170920"/>
            </a:xfrm>
            <a:custGeom>
              <a:avLst/>
              <a:gdLst/>
              <a:ahLst/>
              <a:cxnLst/>
              <a:rect l="l" t="t" r="r" b="b"/>
              <a:pathLst>
                <a:path w="301" h="1897" extrusionOk="0">
                  <a:moveTo>
                    <a:pt x="57" y="1"/>
                  </a:moveTo>
                  <a:cubicBezTo>
                    <a:pt x="29" y="1"/>
                    <a:pt x="0" y="20"/>
                    <a:pt x="4" y="53"/>
                  </a:cubicBezTo>
                  <a:cubicBezTo>
                    <a:pt x="77" y="652"/>
                    <a:pt x="117" y="1258"/>
                    <a:pt x="197" y="1858"/>
                  </a:cubicBezTo>
                  <a:cubicBezTo>
                    <a:pt x="203" y="1885"/>
                    <a:pt x="225" y="1897"/>
                    <a:pt x="246" y="1897"/>
                  </a:cubicBezTo>
                  <a:cubicBezTo>
                    <a:pt x="273" y="1897"/>
                    <a:pt x="301" y="1878"/>
                    <a:pt x="297" y="1845"/>
                  </a:cubicBezTo>
                  <a:cubicBezTo>
                    <a:pt x="237" y="1245"/>
                    <a:pt x="204" y="632"/>
                    <a:pt x="104" y="40"/>
                  </a:cubicBezTo>
                  <a:cubicBezTo>
                    <a:pt x="101" y="13"/>
                    <a:pt x="79" y="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4"/>
            <p:cNvSpPr/>
            <p:nvPr/>
          </p:nvSpPr>
          <p:spPr>
            <a:xfrm flipH="1">
              <a:off x="1130687" y="3539480"/>
              <a:ext cx="27301" cy="141097"/>
            </a:xfrm>
            <a:custGeom>
              <a:avLst/>
              <a:gdLst/>
              <a:ahLst/>
              <a:cxnLst/>
              <a:rect l="l" t="t" r="r" b="b"/>
              <a:pathLst>
                <a:path w="303" h="1566" extrusionOk="0">
                  <a:moveTo>
                    <a:pt x="64" y="1"/>
                  </a:moveTo>
                  <a:cubicBezTo>
                    <a:pt x="35" y="1"/>
                    <a:pt x="1" y="27"/>
                    <a:pt x="9" y="64"/>
                  </a:cubicBezTo>
                  <a:cubicBezTo>
                    <a:pt x="82" y="550"/>
                    <a:pt x="162" y="1023"/>
                    <a:pt x="196" y="1516"/>
                  </a:cubicBezTo>
                  <a:cubicBezTo>
                    <a:pt x="199" y="1549"/>
                    <a:pt x="226" y="1566"/>
                    <a:pt x="251" y="1566"/>
                  </a:cubicBezTo>
                  <a:cubicBezTo>
                    <a:pt x="277" y="1566"/>
                    <a:pt x="302" y="1549"/>
                    <a:pt x="302" y="1516"/>
                  </a:cubicBezTo>
                  <a:cubicBezTo>
                    <a:pt x="282" y="1016"/>
                    <a:pt x="196" y="524"/>
                    <a:pt x="102" y="37"/>
                  </a:cubicBezTo>
                  <a:cubicBezTo>
                    <a:pt x="100" y="11"/>
                    <a:pt x="83" y="1"/>
                    <a:pt x="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4"/>
            <p:cNvSpPr/>
            <p:nvPr/>
          </p:nvSpPr>
          <p:spPr>
            <a:xfrm flipH="1">
              <a:off x="1050947" y="3955026"/>
              <a:ext cx="93707" cy="71629"/>
            </a:xfrm>
            <a:custGeom>
              <a:avLst/>
              <a:gdLst/>
              <a:ahLst/>
              <a:cxnLst/>
              <a:rect l="l" t="t" r="r" b="b"/>
              <a:pathLst>
                <a:path w="1040" h="795" extrusionOk="0">
                  <a:moveTo>
                    <a:pt x="707" y="0"/>
                  </a:moveTo>
                  <a:cubicBezTo>
                    <a:pt x="677" y="0"/>
                    <a:pt x="648" y="22"/>
                    <a:pt x="660" y="54"/>
                  </a:cubicBezTo>
                  <a:cubicBezTo>
                    <a:pt x="734" y="234"/>
                    <a:pt x="940" y="587"/>
                    <a:pt x="660" y="667"/>
                  </a:cubicBezTo>
                  <a:cubicBezTo>
                    <a:pt x="584" y="689"/>
                    <a:pt x="500" y="697"/>
                    <a:pt x="416" y="697"/>
                  </a:cubicBezTo>
                  <a:cubicBezTo>
                    <a:pt x="309" y="697"/>
                    <a:pt x="201" y="684"/>
                    <a:pt x="104" y="667"/>
                  </a:cubicBezTo>
                  <a:lnTo>
                    <a:pt x="104" y="667"/>
                  </a:lnTo>
                  <a:cubicBezTo>
                    <a:pt x="135" y="515"/>
                    <a:pt x="171" y="358"/>
                    <a:pt x="201" y="207"/>
                  </a:cubicBezTo>
                  <a:cubicBezTo>
                    <a:pt x="205" y="174"/>
                    <a:pt x="176" y="152"/>
                    <a:pt x="150" y="152"/>
                  </a:cubicBezTo>
                  <a:cubicBezTo>
                    <a:pt x="134" y="152"/>
                    <a:pt x="119" y="160"/>
                    <a:pt x="114" y="181"/>
                  </a:cubicBezTo>
                  <a:cubicBezTo>
                    <a:pt x="81" y="354"/>
                    <a:pt x="41" y="520"/>
                    <a:pt x="8" y="694"/>
                  </a:cubicBezTo>
                  <a:cubicBezTo>
                    <a:pt x="1" y="714"/>
                    <a:pt x="14" y="747"/>
                    <a:pt x="41" y="747"/>
                  </a:cubicBezTo>
                  <a:cubicBezTo>
                    <a:pt x="161" y="772"/>
                    <a:pt x="299" y="795"/>
                    <a:pt x="434" y="795"/>
                  </a:cubicBezTo>
                  <a:cubicBezTo>
                    <a:pt x="553" y="795"/>
                    <a:pt x="671" y="777"/>
                    <a:pt x="774" y="727"/>
                  </a:cubicBezTo>
                  <a:cubicBezTo>
                    <a:pt x="1040" y="607"/>
                    <a:pt x="827" y="207"/>
                    <a:pt x="760" y="34"/>
                  </a:cubicBezTo>
                  <a:cubicBezTo>
                    <a:pt x="750" y="10"/>
                    <a:pt x="728" y="0"/>
                    <a:pt x="7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4"/>
            <p:cNvSpPr/>
            <p:nvPr/>
          </p:nvSpPr>
          <p:spPr>
            <a:xfrm flipH="1">
              <a:off x="1202859" y="3857176"/>
              <a:ext cx="28292" cy="39554"/>
            </a:xfrm>
            <a:custGeom>
              <a:avLst/>
              <a:gdLst/>
              <a:ahLst/>
              <a:cxnLst/>
              <a:rect l="l" t="t" r="r" b="b"/>
              <a:pathLst>
                <a:path w="314" h="439" extrusionOk="0">
                  <a:moveTo>
                    <a:pt x="262" y="0"/>
                  </a:moveTo>
                  <a:cubicBezTo>
                    <a:pt x="253" y="0"/>
                    <a:pt x="243" y="5"/>
                    <a:pt x="235" y="15"/>
                  </a:cubicBezTo>
                  <a:cubicBezTo>
                    <a:pt x="128" y="115"/>
                    <a:pt x="55" y="248"/>
                    <a:pt x="9" y="388"/>
                  </a:cubicBezTo>
                  <a:cubicBezTo>
                    <a:pt x="1" y="419"/>
                    <a:pt x="25" y="439"/>
                    <a:pt x="50" y="439"/>
                  </a:cubicBezTo>
                  <a:cubicBezTo>
                    <a:pt x="66" y="439"/>
                    <a:pt x="83" y="429"/>
                    <a:pt x="88" y="408"/>
                  </a:cubicBezTo>
                  <a:cubicBezTo>
                    <a:pt x="128" y="281"/>
                    <a:pt x="195" y="161"/>
                    <a:pt x="288" y="68"/>
                  </a:cubicBezTo>
                  <a:cubicBezTo>
                    <a:pt x="313" y="38"/>
                    <a:pt x="290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4"/>
            <p:cNvSpPr/>
            <p:nvPr/>
          </p:nvSpPr>
          <p:spPr>
            <a:xfrm flipH="1">
              <a:off x="1003374" y="3849067"/>
              <a:ext cx="16849" cy="19822"/>
            </a:xfrm>
            <a:custGeom>
              <a:avLst/>
              <a:gdLst/>
              <a:ahLst/>
              <a:cxnLst/>
              <a:rect l="l" t="t" r="r" b="b"/>
              <a:pathLst>
                <a:path w="187" h="220" extrusionOk="0">
                  <a:moveTo>
                    <a:pt x="47" y="0"/>
                  </a:moveTo>
                  <a:cubicBezTo>
                    <a:pt x="22" y="0"/>
                    <a:pt x="0" y="24"/>
                    <a:pt x="19" y="51"/>
                  </a:cubicBezTo>
                  <a:cubicBezTo>
                    <a:pt x="52" y="98"/>
                    <a:pt x="92" y="145"/>
                    <a:pt x="112" y="198"/>
                  </a:cubicBezTo>
                  <a:cubicBezTo>
                    <a:pt x="117" y="213"/>
                    <a:pt x="130" y="220"/>
                    <a:pt x="143" y="220"/>
                  </a:cubicBezTo>
                  <a:cubicBezTo>
                    <a:pt x="164" y="220"/>
                    <a:pt x="187" y="203"/>
                    <a:pt x="178" y="178"/>
                  </a:cubicBezTo>
                  <a:cubicBezTo>
                    <a:pt x="158" y="118"/>
                    <a:pt x="119" y="65"/>
                    <a:pt x="79" y="18"/>
                  </a:cubicBezTo>
                  <a:cubicBezTo>
                    <a:pt x="70" y="5"/>
                    <a:pt x="58" y="0"/>
                    <a:pt x="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4"/>
            <p:cNvSpPr/>
            <p:nvPr/>
          </p:nvSpPr>
          <p:spPr>
            <a:xfrm>
              <a:off x="806951" y="4530591"/>
              <a:ext cx="262378" cy="167496"/>
            </a:xfrm>
            <a:custGeom>
              <a:avLst/>
              <a:gdLst/>
              <a:ahLst/>
              <a:cxnLst/>
              <a:rect l="l" t="t" r="r" b="b"/>
              <a:pathLst>
                <a:path w="2912" h="1859" extrusionOk="0">
                  <a:moveTo>
                    <a:pt x="2445" y="87"/>
                  </a:moveTo>
                  <a:cubicBezTo>
                    <a:pt x="2585" y="87"/>
                    <a:pt x="2685" y="107"/>
                    <a:pt x="2745" y="160"/>
                  </a:cubicBezTo>
                  <a:cubicBezTo>
                    <a:pt x="2798" y="200"/>
                    <a:pt x="2825" y="247"/>
                    <a:pt x="2825" y="300"/>
                  </a:cubicBezTo>
                  <a:cubicBezTo>
                    <a:pt x="2825" y="506"/>
                    <a:pt x="2478" y="799"/>
                    <a:pt x="2205" y="1026"/>
                  </a:cubicBezTo>
                  <a:cubicBezTo>
                    <a:pt x="2145" y="1079"/>
                    <a:pt x="2085" y="1126"/>
                    <a:pt x="2032" y="1172"/>
                  </a:cubicBezTo>
                  <a:cubicBezTo>
                    <a:pt x="1659" y="1499"/>
                    <a:pt x="873" y="1718"/>
                    <a:pt x="553" y="1758"/>
                  </a:cubicBezTo>
                  <a:cubicBezTo>
                    <a:pt x="487" y="1772"/>
                    <a:pt x="427" y="1772"/>
                    <a:pt x="380" y="1772"/>
                  </a:cubicBezTo>
                  <a:cubicBezTo>
                    <a:pt x="254" y="1772"/>
                    <a:pt x="167" y="1745"/>
                    <a:pt x="127" y="1692"/>
                  </a:cubicBezTo>
                  <a:cubicBezTo>
                    <a:pt x="94" y="1645"/>
                    <a:pt x="87" y="1572"/>
                    <a:pt x="114" y="1465"/>
                  </a:cubicBezTo>
                  <a:cubicBezTo>
                    <a:pt x="187" y="1166"/>
                    <a:pt x="806" y="553"/>
                    <a:pt x="1199" y="393"/>
                  </a:cubicBezTo>
                  <a:cubicBezTo>
                    <a:pt x="1479" y="280"/>
                    <a:pt x="2059" y="87"/>
                    <a:pt x="2445" y="87"/>
                  </a:cubicBezTo>
                  <a:close/>
                  <a:moveTo>
                    <a:pt x="2445" y="0"/>
                  </a:moveTo>
                  <a:cubicBezTo>
                    <a:pt x="2045" y="0"/>
                    <a:pt x="1453" y="200"/>
                    <a:pt x="1173" y="313"/>
                  </a:cubicBezTo>
                  <a:cubicBezTo>
                    <a:pt x="780" y="473"/>
                    <a:pt x="114" y="1099"/>
                    <a:pt x="27" y="1445"/>
                  </a:cubicBezTo>
                  <a:cubicBezTo>
                    <a:pt x="1" y="1579"/>
                    <a:pt x="7" y="1678"/>
                    <a:pt x="67" y="1745"/>
                  </a:cubicBezTo>
                  <a:cubicBezTo>
                    <a:pt x="120" y="1818"/>
                    <a:pt x="227" y="1858"/>
                    <a:pt x="380" y="1858"/>
                  </a:cubicBezTo>
                  <a:cubicBezTo>
                    <a:pt x="434" y="1858"/>
                    <a:pt x="493" y="1852"/>
                    <a:pt x="560" y="1845"/>
                  </a:cubicBezTo>
                  <a:cubicBezTo>
                    <a:pt x="900" y="1798"/>
                    <a:pt x="1699" y="1579"/>
                    <a:pt x="2085" y="1239"/>
                  </a:cubicBezTo>
                  <a:cubicBezTo>
                    <a:pt x="2139" y="1192"/>
                    <a:pt x="2198" y="1139"/>
                    <a:pt x="2258" y="1092"/>
                  </a:cubicBezTo>
                  <a:cubicBezTo>
                    <a:pt x="2565" y="839"/>
                    <a:pt x="2911" y="546"/>
                    <a:pt x="2904" y="300"/>
                  </a:cubicBezTo>
                  <a:cubicBezTo>
                    <a:pt x="2904" y="220"/>
                    <a:pt x="2871" y="147"/>
                    <a:pt x="2798" y="93"/>
                  </a:cubicBezTo>
                  <a:cubicBezTo>
                    <a:pt x="2725" y="33"/>
                    <a:pt x="2605" y="0"/>
                    <a:pt x="24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444472" y="4360300"/>
              <a:ext cx="235348" cy="60547"/>
            </a:xfrm>
            <a:custGeom>
              <a:avLst/>
              <a:gdLst/>
              <a:ahLst/>
              <a:cxnLst/>
              <a:rect l="l" t="t" r="r" b="b"/>
              <a:pathLst>
                <a:path w="2612" h="672" extrusionOk="0">
                  <a:moveTo>
                    <a:pt x="1428" y="82"/>
                  </a:moveTo>
                  <a:cubicBezTo>
                    <a:pt x="1585" y="82"/>
                    <a:pt x="1757" y="94"/>
                    <a:pt x="1919" y="105"/>
                  </a:cubicBezTo>
                  <a:cubicBezTo>
                    <a:pt x="2252" y="132"/>
                    <a:pt x="2452" y="212"/>
                    <a:pt x="2512" y="338"/>
                  </a:cubicBezTo>
                  <a:cubicBezTo>
                    <a:pt x="2525" y="358"/>
                    <a:pt x="2518" y="378"/>
                    <a:pt x="2505" y="398"/>
                  </a:cubicBezTo>
                  <a:cubicBezTo>
                    <a:pt x="2456" y="472"/>
                    <a:pt x="2247" y="546"/>
                    <a:pt x="2020" y="546"/>
                  </a:cubicBezTo>
                  <a:cubicBezTo>
                    <a:pt x="2002" y="546"/>
                    <a:pt x="1984" y="546"/>
                    <a:pt x="1966" y="545"/>
                  </a:cubicBezTo>
                  <a:cubicBezTo>
                    <a:pt x="1815" y="534"/>
                    <a:pt x="1567" y="521"/>
                    <a:pt x="1318" y="521"/>
                  </a:cubicBezTo>
                  <a:cubicBezTo>
                    <a:pt x="1106" y="521"/>
                    <a:pt x="893" y="530"/>
                    <a:pt x="740" y="558"/>
                  </a:cubicBezTo>
                  <a:cubicBezTo>
                    <a:pt x="604" y="580"/>
                    <a:pt x="487" y="590"/>
                    <a:pt x="391" y="590"/>
                  </a:cubicBezTo>
                  <a:cubicBezTo>
                    <a:pt x="227" y="590"/>
                    <a:pt x="123" y="562"/>
                    <a:pt x="94" y="525"/>
                  </a:cubicBezTo>
                  <a:cubicBezTo>
                    <a:pt x="101" y="518"/>
                    <a:pt x="101" y="505"/>
                    <a:pt x="114" y="491"/>
                  </a:cubicBezTo>
                  <a:cubicBezTo>
                    <a:pt x="234" y="305"/>
                    <a:pt x="827" y="158"/>
                    <a:pt x="1120" y="105"/>
                  </a:cubicBezTo>
                  <a:cubicBezTo>
                    <a:pt x="1207" y="88"/>
                    <a:pt x="1313" y="82"/>
                    <a:pt x="1428" y="82"/>
                  </a:cubicBezTo>
                  <a:close/>
                  <a:moveTo>
                    <a:pt x="1430" y="0"/>
                  </a:moveTo>
                  <a:cubicBezTo>
                    <a:pt x="1296" y="0"/>
                    <a:pt x="1190" y="9"/>
                    <a:pt x="1100" y="25"/>
                  </a:cubicBezTo>
                  <a:cubicBezTo>
                    <a:pt x="1013" y="39"/>
                    <a:pt x="214" y="192"/>
                    <a:pt x="41" y="445"/>
                  </a:cubicBezTo>
                  <a:cubicBezTo>
                    <a:pt x="14" y="491"/>
                    <a:pt x="1" y="538"/>
                    <a:pt x="14" y="591"/>
                  </a:cubicBezTo>
                  <a:lnTo>
                    <a:pt x="34" y="585"/>
                  </a:lnTo>
                  <a:cubicBezTo>
                    <a:pt x="94" y="651"/>
                    <a:pt x="234" y="671"/>
                    <a:pt x="374" y="671"/>
                  </a:cubicBezTo>
                  <a:cubicBezTo>
                    <a:pt x="527" y="671"/>
                    <a:pt x="680" y="651"/>
                    <a:pt x="753" y="638"/>
                  </a:cubicBezTo>
                  <a:cubicBezTo>
                    <a:pt x="909" y="613"/>
                    <a:pt x="1129" y="604"/>
                    <a:pt x="1346" y="604"/>
                  </a:cubicBezTo>
                  <a:cubicBezTo>
                    <a:pt x="1583" y="604"/>
                    <a:pt x="1816" y="614"/>
                    <a:pt x="1959" y="625"/>
                  </a:cubicBezTo>
                  <a:cubicBezTo>
                    <a:pt x="1986" y="627"/>
                    <a:pt x="2014" y="628"/>
                    <a:pt x="2041" y="628"/>
                  </a:cubicBezTo>
                  <a:cubicBezTo>
                    <a:pt x="2278" y="628"/>
                    <a:pt x="2501" y="552"/>
                    <a:pt x="2578" y="445"/>
                  </a:cubicBezTo>
                  <a:cubicBezTo>
                    <a:pt x="2605" y="398"/>
                    <a:pt x="2612" y="352"/>
                    <a:pt x="2592" y="305"/>
                  </a:cubicBezTo>
                  <a:cubicBezTo>
                    <a:pt x="2512" y="145"/>
                    <a:pt x="2292" y="52"/>
                    <a:pt x="1926" y="25"/>
                  </a:cubicBezTo>
                  <a:cubicBezTo>
                    <a:pt x="1726" y="9"/>
                    <a:pt x="1564" y="0"/>
                    <a:pt x="14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397078" y="4379311"/>
              <a:ext cx="298960" cy="73882"/>
            </a:xfrm>
            <a:custGeom>
              <a:avLst/>
              <a:gdLst/>
              <a:ahLst/>
              <a:cxnLst/>
              <a:rect l="l" t="t" r="r" b="b"/>
              <a:pathLst>
                <a:path w="3318" h="820" extrusionOk="0">
                  <a:moveTo>
                    <a:pt x="3091" y="1"/>
                  </a:moveTo>
                  <a:lnTo>
                    <a:pt x="3078" y="81"/>
                  </a:lnTo>
                  <a:cubicBezTo>
                    <a:pt x="3144" y="94"/>
                    <a:pt x="3224" y="114"/>
                    <a:pt x="3224" y="181"/>
                  </a:cubicBezTo>
                  <a:cubicBezTo>
                    <a:pt x="3231" y="294"/>
                    <a:pt x="3018" y="487"/>
                    <a:pt x="2745" y="560"/>
                  </a:cubicBezTo>
                  <a:cubicBezTo>
                    <a:pt x="2472" y="633"/>
                    <a:pt x="1919" y="640"/>
                    <a:pt x="1519" y="647"/>
                  </a:cubicBezTo>
                  <a:cubicBezTo>
                    <a:pt x="1319" y="653"/>
                    <a:pt x="1166" y="653"/>
                    <a:pt x="1086" y="667"/>
                  </a:cubicBezTo>
                  <a:cubicBezTo>
                    <a:pt x="1020" y="673"/>
                    <a:pt x="946" y="680"/>
                    <a:pt x="873" y="693"/>
                  </a:cubicBezTo>
                  <a:cubicBezTo>
                    <a:pt x="723" y="717"/>
                    <a:pt x="567" y="735"/>
                    <a:pt x="433" y="735"/>
                  </a:cubicBezTo>
                  <a:cubicBezTo>
                    <a:pt x="413" y="735"/>
                    <a:pt x="393" y="734"/>
                    <a:pt x="374" y="733"/>
                  </a:cubicBezTo>
                  <a:cubicBezTo>
                    <a:pt x="147" y="727"/>
                    <a:pt x="101" y="667"/>
                    <a:pt x="94" y="580"/>
                  </a:cubicBezTo>
                  <a:cubicBezTo>
                    <a:pt x="87" y="487"/>
                    <a:pt x="354" y="354"/>
                    <a:pt x="587" y="294"/>
                  </a:cubicBezTo>
                  <a:lnTo>
                    <a:pt x="567" y="214"/>
                  </a:lnTo>
                  <a:cubicBezTo>
                    <a:pt x="407" y="254"/>
                    <a:pt x="1" y="400"/>
                    <a:pt x="14" y="587"/>
                  </a:cubicBezTo>
                  <a:cubicBezTo>
                    <a:pt x="27" y="780"/>
                    <a:pt x="201" y="813"/>
                    <a:pt x="374" y="820"/>
                  </a:cubicBezTo>
                  <a:lnTo>
                    <a:pt x="420" y="820"/>
                  </a:lnTo>
                  <a:cubicBezTo>
                    <a:pt x="567" y="820"/>
                    <a:pt x="727" y="800"/>
                    <a:pt x="880" y="773"/>
                  </a:cubicBezTo>
                  <a:cubicBezTo>
                    <a:pt x="953" y="767"/>
                    <a:pt x="1026" y="753"/>
                    <a:pt x="1100" y="747"/>
                  </a:cubicBezTo>
                  <a:cubicBezTo>
                    <a:pt x="1173" y="740"/>
                    <a:pt x="1333" y="733"/>
                    <a:pt x="1519" y="733"/>
                  </a:cubicBezTo>
                  <a:cubicBezTo>
                    <a:pt x="1926" y="727"/>
                    <a:pt x="2485" y="713"/>
                    <a:pt x="2765" y="640"/>
                  </a:cubicBezTo>
                  <a:cubicBezTo>
                    <a:pt x="3064" y="560"/>
                    <a:pt x="3317" y="347"/>
                    <a:pt x="3311" y="174"/>
                  </a:cubicBezTo>
                  <a:cubicBezTo>
                    <a:pt x="3304" y="121"/>
                    <a:pt x="3278" y="27"/>
                    <a:pt x="30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4"/>
            <p:cNvSpPr/>
            <p:nvPr/>
          </p:nvSpPr>
          <p:spPr>
            <a:xfrm>
              <a:off x="809384" y="4545548"/>
              <a:ext cx="258684" cy="133889"/>
            </a:xfrm>
            <a:custGeom>
              <a:avLst/>
              <a:gdLst/>
              <a:ahLst/>
              <a:cxnLst/>
              <a:rect l="l" t="t" r="r" b="b"/>
              <a:pathLst>
                <a:path w="2871" h="1486" extrusionOk="0">
                  <a:moveTo>
                    <a:pt x="2831" y="1"/>
                  </a:moveTo>
                  <a:lnTo>
                    <a:pt x="2751" y="14"/>
                  </a:lnTo>
                  <a:cubicBezTo>
                    <a:pt x="2784" y="154"/>
                    <a:pt x="2072" y="513"/>
                    <a:pt x="1805" y="653"/>
                  </a:cubicBezTo>
                  <a:cubicBezTo>
                    <a:pt x="1752" y="680"/>
                    <a:pt x="1705" y="707"/>
                    <a:pt x="1665" y="727"/>
                  </a:cubicBezTo>
                  <a:cubicBezTo>
                    <a:pt x="1372" y="880"/>
                    <a:pt x="740" y="1206"/>
                    <a:pt x="580" y="1279"/>
                  </a:cubicBezTo>
                  <a:cubicBezTo>
                    <a:pt x="433" y="1352"/>
                    <a:pt x="221" y="1405"/>
                    <a:pt x="114" y="1405"/>
                  </a:cubicBezTo>
                  <a:cubicBezTo>
                    <a:pt x="85" y="1405"/>
                    <a:pt x="64" y="1401"/>
                    <a:pt x="54" y="1393"/>
                  </a:cubicBezTo>
                  <a:lnTo>
                    <a:pt x="0" y="1459"/>
                  </a:lnTo>
                  <a:cubicBezTo>
                    <a:pt x="27" y="1479"/>
                    <a:pt x="67" y="1486"/>
                    <a:pt x="120" y="1486"/>
                  </a:cubicBezTo>
                  <a:cubicBezTo>
                    <a:pt x="280" y="1486"/>
                    <a:pt x="533" y="1393"/>
                    <a:pt x="613" y="1359"/>
                  </a:cubicBezTo>
                  <a:cubicBezTo>
                    <a:pt x="773" y="1286"/>
                    <a:pt x="1406" y="953"/>
                    <a:pt x="1705" y="800"/>
                  </a:cubicBezTo>
                  <a:cubicBezTo>
                    <a:pt x="1739" y="780"/>
                    <a:pt x="1792" y="753"/>
                    <a:pt x="1845" y="727"/>
                  </a:cubicBezTo>
                  <a:cubicBezTo>
                    <a:pt x="2498" y="394"/>
                    <a:pt x="2871" y="167"/>
                    <a:pt x="28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685764" y="4948209"/>
              <a:ext cx="99653" cy="37301"/>
            </a:xfrm>
            <a:custGeom>
              <a:avLst/>
              <a:gdLst/>
              <a:ahLst/>
              <a:cxnLst/>
              <a:rect l="l" t="t" r="r" b="b"/>
              <a:pathLst>
                <a:path w="1106" h="414" extrusionOk="0">
                  <a:moveTo>
                    <a:pt x="899" y="81"/>
                  </a:moveTo>
                  <a:cubicBezTo>
                    <a:pt x="993" y="81"/>
                    <a:pt x="1013" y="94"/>
                    <a:pt x="1013" y="94"/>
                  </a:cubicBezTo>
                  <a:cubicBezTo>
                    <a:pt x="1019" y="114"/>
                    <a:pt x="1019" y="127"/>
                    <a:pt x="1013" y="140"/>
                  </a:cubicBezTo>
                  <a:cubicBezTo>
                    <a:pt x="939" y="254"/>
                    <a:pt x="466" y="327"/>
                    <a:pt x="167" y="327"/>
                  </a:cubicBezTo>
                  <a:lnTo>
                    <a:pt x="93" y="327"/>
                  </a:lnTo>
                  <a:cubicBezTo>
                    <a:pt x="93" y="320"/>
                    <a:pt x="93" y="314"/>
                    <a:pt x="100" y="300"/>
                  </a:cubicBezTo>
                  <a:cubicBezTo>
                    <a:pt x="113" y="260"/>
                    <a:pt x="167" y="207"/>
                    <a:pt x="260" y="180"/>
                  </a:cubicBezTo>
                  <a:cubicBezTo>
                    <a:pt x="373" y="147"/>
                    <a:pt x="706" y="81"/>
                    <a:pt x="899" y="81"/>
                  </a:cubicBezTo>
                  <a:close/>
                  <a:moveTo>
                    <a:pt x="899" y="1"/>
                  </a:moveTo>
                  <a:cubicBezTo>
                    <a:pt x="693" y="1"/>
                    <a:pt x="353" y="67"/>
                    <a:pt x="233" y="100"/>
                  </a:cubicBezTo>
                  <a:cubicBezTo>
                    <a:pt x="100" y="140"/>
                    <a:pt x="27" y="234"/>
                    <a:pt x="14" y="300"/>
                  </a:cubicBezTo>
                  <a:cubicBezTo>
                    <a:pt x="0" y="334"/>
                    <a:pt x="14" y="367"/>
                    <a:pt x="34" y="394"/>
                  </a:cubicBezTo>
                  <a:cubicBezTo>
                    <a:pt x="47" y="400"/>
                    <a:pt x="67" y="414"/>
                    <a:pt x="167" y="414"/>
                  </a:cubicBezTo>
                  <a:cubicBezTo>
                    <a:pt x="320" y="414"/>
                    <a:pt x="966" y="374"/>
                    <a:pt x="1079" y="180"/>
                  </a:cubicBezTo>
                  <a:cubicBezTo>
                    <a:pt x="1106" y="147"/>
                    <a:pt x="1106" y="100"/>
                    <a:pt x="1086" y="54"/>
                  </a:cubicBezTo>
                  <a:cubicBezTo>
                    <a:pt x="1066" y="14"/>
                    <a:pt x="1013" y="1"/>
                    <a:pt x="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1071580" y="4798821"/>
              <a:ext cx="137496" cy="76315"/>
            </a:xfrm>
            <a:custGeom>
              <a:avLst/>
              <a:gdLst/>
              <a:ahLst/>
              <a:cxnLst/>
              <a:rect l="l" t="t" r="r" b="b"/>
              <a:pathLst>
                <a:path w="1526" h="847" extrusionOk="0">
                  <a:moveTo>
                    <a:pt x="1093" y="80"/>
                  </a:moveTo>
                  <a:cubicBezTo>
                    <a:pt x="1266" y="80"/>
                    <a:pt x="1386" y="133"/>
                    <a:pt x="1399" y="180"/>
                  </a:cubicBezTo>
                  <a:cubicBezTo>
                    <a:pt x="1426" y="300"/>
                    <a:pt x="1086" y="633"/>
                    <a:pt x="793" y="733"/>
                  </a:cubicBezTo>
                  <a:cubicBezTo>
                    <a:pt x="740" y="753"/>
                    <a:pt x="673" y="759"/>
                    <a:pt x="607" y="759"/>
                  </a:cubicBezTo>
                  <a:cubicBezTo>
                    <a:pt x="354" y="759"/>
                    <a:pt x="114" y="633"/>
                    <a:pt x="107" y="526"/>
                  </a:cubicBezTo>
                  <a:cubicBezTo>
                    <a:pt x="94" y="406"/>
                    <a:pt x="480" y="220"/>
                    <a:pt x="840" y="120"/>
                  </a:cubicBezTo>
                  <a:cubicBezTo>
                    <a:pt x="920" y="93"/>
                    <a:pt x="1006" y="80"/>
                    <a:pt x="1093" y="80"/>
                  </a:cubicBezTo>
                  <a:close/>
                  <a:moveTo>
                    <a:pt x="1093" y="0"/>
                  </a:moveTo>
                  <a:cubicBezTo>
                    <a:pt x="1000" y="0"/>
                    <a:pt x="907" y="14"/>
                    <a:pt x="820" y="40"/>
                  </a:cubicBezTo>
                  <a:cubicBezTo>
                    <a:pt x="787" y="47"/>
                    <a:pt x="1" y="267"/>
                    <a:pt x="21" y="533"/>
                  </a:cubicBezTo>
                  <a:cubicBezTo>
                    <a:pt x="41" y="713"/>
                    <a:pt x="347" y="846"/>
                    <a:pt x="607" y="846"/>
                  </a:cubicBezTo>
                  <a:cubicBezTo>
                    <a:pt x="687" y="846"/>
                    <a:pt x="760" y="833"/>
                    <a:pt x="820" y="813"/>
                  </a:cubicBezTo>
                  <a:cubicBezTo>
                    <a:pt x="1100" y="713"/>
                    <a:pt x="1526" y="353"/>
                    <a:pt x="1479" y="160"/>
                  </a:cubicBezTo>
                  <a:cubicBezTo>
                    <a:pt x="1453" y="60"/>
                    <a:pt x="1306" y="0"/>
                    <a:pt x="10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1436492" y="4738814"/>
              <a:ext cx="181917" cy="141097"/>
            </a:xfrm>
            <a:custGeom>
              <a:avLst/>
              <a:gdLst/>
              <a:ahLst/>
              <a:cxnLst/>
              <a:rect l="l" t="t" r="r" b="b"/>
              <a:pathLst>
                <a:path w="2019" h="1566" extrusionOk="0">
                  <a:moveTo>
                    <a:pt x="240" y="80"/>
                  </a:moveTo>
                  <a:cubicBezTo>
                    <a:pt x="493" y="80"/>
                    <a:pt x="893" y="307"/>
                    <a:pt x="1192" y="473"/>
                  </a:cubicBezTo>
                  <a:lnTo>
                    <a:pt x="1279" y="520"/>
                  </a:lnTo>
                  <a:cubicBezTo>
                    <a:pt x="1545" y="666"/>
                    <a:pt x="1878" y="1086"/>
                    <a:pt x="1918" y="1326"/>
                  </a:cubicBezTo>
                  <a:cubicBezTo>
                    <a:pt x="1932" y="1379"/>
                    <a:pt x="1925" y="1419"/>
                    <a:pt x="1905" y="1445"/>
                  </a:cubicBezTo>
                  <a:cubicBezTo>
                    <a:pt x="1872" y="1479"/>
                    <a:pt x="1818" y="1485"/>
                    <a:pt x="1772" y="1485"/>
                  </a:cubicBezTo>
                  <a:cubicBezTo>
                    <a:pt x="1505" y="1485"/>
                    <a:pt x="999" y="1246"/>
                    <a:pt x="566" y="926"/>
                  </a:cubicBezTo>
                  <a:cubicBezTo>
                    <a:pt x="93" y="566"/>
                    <a:pt x="100" y="240"/>
                    <a:pt x="107" y="180"/>
                  </a:cubicBezTo>
                  <a:cubicBezTo>
                    <a:pt x="113" y="127"/>
                    <a:pt x="133" y="100"/>
                    <a:pt x="140" y="100"/>
                  </a:cubicBezTo>
                  <a:cubicBezTo>
                    <a:pt x="167" y="87"/>
                    <a:pt x="200" y="80"/>
                    <a:pt x="240" y="80"/>
                  </a:cubicBezTo>
                  <a:close/>
                  <a:moveTo>
                    <a:pt x="240" y="0"/>
                  </a:moveTo>
                  <a:cubicBezTo>
                    <a:pt x="187" y="0"/>
                    <a:pt x="140" y="7"/>
                    <a:pt x="107" y="27"/>
                  </a:cubicBezTo>
                  <a:cubicBezTo>
                    <a:pt x="60" y="40"/>
                    <a:pt x="33" y="100"/>
                    <a:pt x="27" y="173"/>
                  </a:cubicBezTo>
                  <a:cubicBezTo>
                    <a:pt x="0" y="373"/>
                    <a:pt x="120" y="693"/>
                    <a:pt x="520" y="993"/>
                  </a:cubicBezTo>
                  <a:cubicBezTo>
                    <a:pt x="973" y="1332"/>
                    <a:pt x="1485" y="1565"/>
                    <a:pt x="1772" y="1565"/>
                  </a:cubicBezTo>
                  <a:cubicBezTo>
                    <a:pt x="1858" y="1565"/>
                    <a:pt x="1925" y="1545"/>
                    <a:pt x="1965" y="1499"/>
                  </a:cubicBezTo>
                  <a:cubicBezTo>
                    <a:pt x="2005" y="1452"/>
                    <a:pt x="2018" y="1392"/>
                    <a:pt x="2005" y="1312"/>
                  </a:cubicBezTo>
                  <a:cubicBezTo>
                    <a:pt x="1952" y="1046"/>
                    <a:pt x="1605" y="606"/>
                    <a:pt x="1319" y="446"/>
                  </a:cubicBezTo>
                  <a:lnTo>
                    <a:pt x="1232" y="400"/>
                  </a:lnTo>
                  <a:cubicBezTo>
                    <a:pt x="926" y="227"/>
                    <a:pt x="513" y="0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1336839" y="4467971"/>
              <a:ext cx="126684" cy="63250"/>
            </a:xfrm>
            <a:custGeom>
              <a:avLst/>
              <a:gdLst/>
              <a:ahLst/>
              <a:cxnLst/>
              <a:rect l="l" t="t" r="r" b="b"/>
              <a:pathLst>
                <a:path w="1406" h="702" extrusionOk="0">
                  <a:moveTo>
                    <a:pt x="283" y="1"/>
                  </a:moveTo>
                  <a:cubicBezTo>
                    <a:pt x="229" y="1"/>
                    <a:pt x="181" y="4"/>
                    <a:pt x="140" y="9"/>
                  </a:cubicBezTo>
                  <a:cubicBezTo>
                    <a:pt x="60" y="22"/>
                    <a:pt x="21" y="42"/>
                    <a:pt x="14" y="76"/>
                  </a:cubicBezTo>
                  <a:cubicBezTo>
                    <a:pt x="1" y="96"/>
                    <a:pt x="14" y="116"/>
                    <a:pt x="21" y="136"/>
                  </a:cubicBezTo>
                  <a:cubicBezTo>
                    <a:pt x="87" y="249"/>
                    <a:pt x="487" y="595"/>
                    <a:pt x="1159" y="702"/>
                  </a:cubicBezTo>
                  <a:lnTo>
                    <a:pt x="1173" y="615"/>
                  </a:lnTo>
                  <a:cubicBezTo>
                    <a:pt x="547" y="522"/>
                    <a:pt x="174" y="202"/>
                    <a:pt x="100" y="102"/>
                  </a:cubicBezTo>
                  <a:cubicBezTo>
                    <a:pt x="131" y="95"/>
                    <a:pt x="197" y="87"/>
                    <a:pt x="288" y="87"/>
                  </a:cubicBezTo>
                  <a:cubicBezTo>
                    <a:pt x="354" y="87"/>
                    <a:pt x="433" y="91"/>
                    <a:pt x="520" y="102"/>
                  </a:cubicBezTo>
                  <a:cubicBezTo>
                    <a:pt x="700" y="129"/>
                    <a:pt x="1133" y="216"/>
                    <a:pt x="1339" y="502"/>
                  </a:cubicBezTo>
                  <a:lnTo>
                    <a:pt x="1406" y="455"/>
                  </a:lnTo>
                  <a:cubicBezTo>
                    <a:pt x="1165" y="117"/>
                    <a:pt x="617" y="1"/>
                    <a:pt x="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451680" y="4723767"/>
              <a:ext cx="158580" cy="103345"/>
            </a:xfrm>
            <a:custGeom>
              <a:avLst/>
              <a:gdLst/>
              <a:ahLst/>
              <a:cxnLst/>
              <a:rect l="l" t="t" r="r" b="b"/>
              <a:pathLst>
                <a:path w="1760" h="1147" extrusionOk="0">
                  <a:moveTo>
                    <a:pt x="387" y="87"/>
                  </a:moveTo>
                  <a:cubicBezTo>
                    <a:pt x="494" y="87"/>
                    <a:pt x="933" y="240"/>
                    <a:pt x="1006" y="294"/>
                  </a:cubicBezTo>
                  <a:cubicBezTo>
                    <a:pt x="1040" y="314"/>
                    <a:pt x="1073" y="320"/>
                    <a:pt x="1113" y="320"/>
                  </a:cubicBezTo>
                  <a:cubicBezTo>
                    <a:pt x="1180" y="334"/>
                    <a:pt x="1266" y="347"/>
                    <a:pt x="1393" y="480"/>
                  </a:cubicBezTo>
                  <a:cubicBezTo>
                    <a:pt x="1586" y="693"/>
                    <a:pt x="1659" y="946"/>
                    <a:pt x="1599" y="1026"/>
                  </a:cubicBezTo>
                  <a:cubicBezTo>
                    <a:pt x="1593" y="1040"/>
                    <a:pt x="1566" y="1060"/>
                    <a:pt x="1479" y="1060"/>
                  </a:cubicBezTo>
                  <a:cubicBezTo>
                    <a:pt x="1339" y="1060"/>
                    <a:pt x="1146" y="1006"/>
                    <a:pt x="1080" y="980"/>
                  </a:cubicBezTo>
                  <a:cubicBezTo>
                    <a:pt x="1053" y="966"/>
                    <a:pt x="1033" y="960"/>
                    <a:pt x="1013" y="946"/>
                  </a:cubicBezTo>
                  <a:cubicBezTo>
                    <a:pt x="927" y="913"/>
                    <a:pt x="840" y="873"/>
                    <a:pt x="727" y="840"/>
                  </a:cubicBezTo>
                  <a:cubicBezTo>
                    <a:pt x="587" y="807"/>
                    <a:pt x="281" y="573"/>
                    <a:pt x="181" y="474"/>
                  </a:cubicBezTo>
                  <a:cubicBezTo>
                    <a:pt x="87" y="374"/>
                    <a:pt x="87" y="274"/>
                    <a:pt x="94" y="187"/>
                  </a:cubicBezTo>
                  <a:cubicBezTo>
                    <a:pt x="101" y="141"/>
                    <a:pt x="294" y="87"/>
                    <a:pt x="387" y="87"/>
                  </a:cubicBezTo>
                  <a:close/>
                  <a:moveTo>
                    <a:pt x="387" y="1"/>
                  </a:moveTo>
                  <a:cubicBezTo>
                    <a:pt x="380" y="1"/>
                    <a:pt x="27" y="27"/>
                    <a:pt x="14" y="180"/>
                  </a:cubicBezTo>
                  <a:cubicBezTo>
                    <a:pt x="1" y="287"/>
                    <a:pt x="7" y="407"/>
                    <a:pt x="121" y="527"/>
                  </a:cubicBezTo>
                  <a:cubicBezTo>
                    <a:pt x="227" y="640"/>
                    <a:pt x="547" y="886"/>
                    <a:pt x="707" y="920"/>
                  </a:cubicBezTo>
                  <a:cubicBezTo>
                    <a:pt x="813" y="946"/>
                    <a:pt x="893" y="986"/>
                    <a:pt x="973" y="1026"/>
                  </a:cubicBezTo>
                  <a:cubicBezTo>
                    <a:pt x="1000" y="1033"/>
                    <a:pt x="1020" y="1046"/>
                    <a:pt x="1046" y="1053"/>
                  </a:cubicBezTo>
                  <a:cubicBezTo>
                    <a:pt x="1120" y="1086"/>
                    <a:pt x="1326" y="1146"/>
                    <a:pt x="1479" y="1146"/>
                  </a:cubicBezTo>
                  <a:cubicBezTo>
                    <a:pt x="1573" y="1146"/>
                    <a:pt x="1633" y="1120"/>
                    <a:pt x="1666" y="1080"/>
                  </a:cubicBezTo>
                  <a:cubicBezTo>
                    <a:pt x="1759" y="946"/>
                    <a:pt x="1666" y="653"/>
                    <a:pt x="1453" y="427"/>
                  </a:cubicBezTo>
                  <a:cubicBezTo>
                    <a:pt x="1306" y="267"/>
                    <a:pt x="1200" y="254"/>
                    <a:pt x="1126" y="240"/>
                  </a:cubicBezTo>
                  <a:cubicBezTo>
                    <a:pt x="1093" y="234"/>
                    <a:pt x="1073" y="234"/>
                    <a:pt x="1053" y="220"/>
                  </a:cubicBezTo>
                  <a:cubicBezTo>
                    <a:pt x="967" y="167"/>
                    <a:pt x="514" y="1"/>
                    <a:pt x="3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1737071" y="4582399"/>
              <a:ext cx="116052" cy="89830"/>
            </a:xfrm>
            <a:custGeom>
              <a:avLst/>
              <a:gdLst/>
              <a:ahLst/>
              <a:cxnLst/>
              <a:rect l="l" t="t" r="r" b="b"/>
              <a:pathLst>
                <a:path w="1288" h="997" extrusionOk="0">
                  <a:moveTo>
                    <a:pt x="703" y="1"/>
                  </a:moveTo>
                  <a:cubicBezTo>
                    <a:pt x="617" y="1"/>
                    <a:pt x="529" y="22"/>
                    <a:pt x="447" y="31"/>
                  </a:cubicBezTo>
                  <a:cubicBezTo>
                    <a:pt x="367" y="38"/>
                    <a:pt x="281" y="44"/>
                    <a:pt x="201" y="71"/>
                  </a:cubicBezTo>
                  <a:cubicBezTo>
                    <a:pt x="81" y="124"/>
                    <a:pt x="1" y="271"/>
                    <a:pt x="107" y="391"/>
                  </a:cubicBezTo>
                  <a:cubicBezTo>
                    <a:pt x="274" y="584"/>
                    <a:pt x="427" y="837"/>
                    <a:pt x="640" y="990"/>
                  </a:cubicBezTo>
                  <a:cubicBezTo>
                    <a:pt x="647" y="995"/>
                    <a:pt x="654" y="997"/>
                    <a:pt x="661" y="997"/>
                  </a:cubicBezTo>
                  <a:cubicBezTo>
                    <a:pt x="692" y="997"/>
                    <a:pt x="714" y="951"/>
                    <a:pt x="687" y="924"/>
                  </a:cubicBezTo>
                  <a:cubicBezTo>
                    <a:pt x="580" y="810"/>
                    <a:pt x="460" y="697"/>
                    <a:pt x="374" y="571"/>
                  </a:cubicBezTo>
                  <a:cubicBezTo>
                    <a:pt x="327" y="511"/>
                    <a:pt x="294" y="451"/>
                    <a:pt x="241" y="404"/>
                  </a:cubicBezTo>
                  <a:cubicBezTo>
                    <a:pt x="107" y="271"/>
                    <a:pt x="221" y="151"/>
                    <a:pt x="361" y="131"/>
                  </a:cubicBezTo>
                  <a:cubicBezTo>
                    <a:pt x="468" y="119"/>
                    <a:pt x="587" y="91"/>
                    <a:pt x="701" y="91"/>
                  </a:cubicBezTo>
                  <a:cubicBezTo>
                    <a:pt x="770" y="91"/>
                    <a:pt x="837" y="101"/>
                    <a:pt x="900" y="131"/>
                  </a:cubicBezTo>
                  <a:cubicBezTo>
                    <a:pt x="1040" y="198"/>
                    <a:pt x="1120" y="377"/>
                    <a:pt x="1220" y="497"/>
                  </a:cubicBezTo>
                  <a:cubicBezTo>
                    <a:pt x="1225" y="504"/>
                    <a:pt x="1232" y="507"/>
                    <a:pt x="1240" y="507"/>
                  </a:cubicBezTo>
                  <a:cubicBezTo>
                    <a:pt x="1262" y="507"/>
                    <a:pt x="1288" y="482"/>
                    <a:pt x="1273" y="457"/>
                  </a:cubicBezTo>
                  <a:cubicBezTo>
                    <a:pt x="1153" y="264"/>
                    <a:pt x="1040" y="84"/>
                    <a:pt x="820" y="18"/>
                  </a:cubicBezTo>
                  <a:cubicBezTo>
                    <a:pt x="782" y="5"/>
                    <a:pt x="743" y="1"/>
                    <a:pt x="7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1798521" y="4624746"/>
              <a:ext cx="114520" cy="94335"/>
            </a:xfrm>
            <a:custGeom>
              <a:avLst/>
              <a:gdLst/>
              <a:ahLst/>
              <a:cxnLst/>
              <a:rect l="l" t="t" r="r" b="b"/>
              <a:pathLst>
                <a:path w="1271" h="1047" extrusionOk="0">
                  <a:moveTo>
                    <a:pt x="572" y="0"/>
                  </a:moveTo>
                  <a:cubicBezTo>
                    <a:pt x="545" y="0"/>
                    <a:pt x="523" y="39"/>
                    <a:pt x="544" y="61"/>
                  </a:cubicBezTo>
                  <a:cubicBezTo>
                    <a:pt x="611" y="127"/>
                    <a:pt x="684" y="181"/>
                    <a:pt x="757" y="234"/>
                  </a:cubicBezTo>
                  <a:cubicBezTo>
                    <a:pt x="897" y="334"/>
                    <a:pt x="951" y="440"/>
                    <a:pt x="1024" y="580"/>
                  </a:cubicBezTo>
                  <a:cubicBezTo>
                    <a:pt x="1077" y="680"/>
                    <a:pt x="1210" y="807"/>
                    <a:pt x="1117" y="920"/>
                  </a:cubicBezTo>
                  <a:cubicBezTo>
                    <a:pt x="1098" y="942"/>
                    <a:pt x="1066" y="949"/>
                    <a:pt x="1031" y="949"/>
                  </a:cubicBezTo>
                  <a:cubicBezTo>
                    <a:pt x="982" y="949"/>
                    <a:pt x="926" y="934"/>
                    <a:pt x="891" y="926"/>
                  </a:cubicBezTo>
                  <a:cubicBezTo>
                    <a:pt x="624" y="860"/>
                    <a:pt x="318" y="700"/>
                    <a:pt x="98" y="534"/>
                  </a:cubicBezTo>
                  <a:cubicBezTo>
                    <a:pt x="87" y="524"/>
                    <a:pt x="76" y="520"/>
                    <a:pt x="65" y="520"/>
                  </a:cubicBezTo>
                  <a:cubicBezTo>
                    <a:pt x="29" y="520"/>
                    <a:pt x="1" y="564"/>
                    <a:pt x="32" y="600"/>
                  </a:cubicBezTo>
                  <a:cubicBezTo>
                    <a:pt x="171" y="733"/>
                    <a:pt x="378" y="820"/>
                    <a:pt x="551" y="900"/>
                  </a:cubicBezTo>
                  <a:cubicBezTo>
                    <a:pt x="678" y="963"/>
                    <a:pt x="854" y="1046"/>
                    <a:pt x="1011" y="1046"/>
                  </a:cubicBezTo>
                  <a:cubicBezTo>
                    <a:pt x="1036" y="1046"/>
                    <a:pt x="1060" y="1044"/>
                    <a:pt x="1084" y="1040"/>
                  </a:cubicBezTo>
                  <a:cubicBezTo>
                    <a:pt x="1250" y="1000"/>
                    <a:pt x="1270" y="840"/>
                    <a:pt x="1210" y="700"/>
                  </a:cubicBezTo>
                  <a:cubicBezTo>
                    <a:pt x="1190" y="640"/>
                    <a:pt x="1144" y="587"/>
                    <a:pt x="1110" y="534"/>
                  </a:cubicBezTo>
                  <a:cubicBezTo>
                    <a:pt x="1057" y="454"/>
                    <a:pt x="1031" y="367"/>
                    <a:pt x="971" y="287"/>
                  </a:cubicBezTo>
                  <a:cubicBezTo>
                    <a:pt x="884" y="167"/>
                    <a:pt x="711" y="94"/>
                    <a:pt x="591" y="7"/>
                  </a:cubicBezTo>
                  <a:cubicBezTo>
                    <a:pt x="585" y="2"/>
                    <a:pt x="578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4"/>
            <p:cNvSpPr/>
            <p:nvPr/>
          </p:nvSpPr>
          <p:spPr>
            <a:xfrm>
              <a:off x="1772481" y="4597446"/>
              <a:ext cx="102176" cy="88028"/>
            </a:xfrm>
            <a:custGeom>
              <a:avLst/>
              <a:gdLst/>
              <a:ahLst/>
              <a:cxnLst/>
              <a:rect l="l" t="t" r="r" b="b"/>
              <a:pathLst>
                <a:path w="1134" h="977" extrusionOk="0">
                  <a:moveTo>
                    <a:pt x="239" y="89"/>
                  </a:moveTo>
                  <a:lnTo>
                    <a:pt x="239" y="89"/>
                  </a:lnTo>
                  <a:cubicBezTo>
                    <a:pt x="243" y="92"/>
                    <a:pt x="248" y="95"/>
                    <a:pt x="254" y="97"/>
                  </a:cubicBezTo>
                  <a:cubicBezTo>
                    <a:pt x="440" y="131"/>
                    <a:pt x="587" y="364"/>
                    <a:pt x="727" y="484"/>
                  </a:cubicBezTo>
                  <a:cubicBezTo>
                    <a:pt x="813" y="557"/>
                    <a:pt x="893" y="637"/>
                    <a:pt x="967" y="730"/>
                  </a:cubicBezTo>
                  <a:cubicBezTo>
                    <a:pt x="1000" y="783"/>
                    <a:pt x="1033" y="837"/>
                    <a:pt x="1040" y="903"/>
                  </a:cubicBezTo>
                  <a:lnTo>
                    <a:pt x="1040" y="903"/>
                  </a:lnTo>
                  <a:cubicBezTo>
                    <a:pt x="1038" y="896"/>
                    <a:pt x="853" y="823"/>
                    <a:pt x="827" y="803"/>
                  </a:cubicBezTo>
                  <a:cubicBezTo>
                    <a:pt x="647" y="690"/>
                    <a:pt x="500" y="504"/>
                    <a:pt x="360" y="337"/>
                  </a:cubicBezTo>
                  <a:cubicBezTo>
                    <a:pt x="314" y="284"/>
                    <a:pt x="247" y="244"/>
                    <a:pt x="194" y="197"/>
                  </a:cubicBezTo>
                  <a:cubicBezTo>
                    <a:pt x="167" y="171"/>
                    <a:pt x="134" y="151"/>
                    <a:pt x="107" y="117"/>
                  </a:cubicBezTo>
                  <a:cubicBezTo>
                    <a:pt x="102" y="112"/>
                    <a:pt x="184" y="97"/>
                    <a:pt x="239" y="89"/>
                  </a:cubicBezTo>
                  <a:close/>
                  <a:moveTo>
                    <a:pt x="215" y="1"/>
                  </a:moveTo>
                  <a:cubicBezTo>
                    <a:pt x="138" y="1"/>
                    <a:pt x="36" y="15"/>
                    <a:pt x="21" y="84"/>
                  </a:cubicBezTo>
                  <a:cubicBezTo>
                    <a:pt x="1" y="191"/>
                    <a:pt x="174" y="277"/>
                    <a:pt x="247" y="337"/>
                  </a:cubicBezTo>
                  <a:cubicBezTo>
                    <a:pt x="507" y="557"/>
                    <a:pt x="687" y="950"/>
                    <a:pt x="1073" y="976"/>
                  </a:cubicBezTo>
                  <a:cubicBezTo>
                    <a:pt x="1093" y="976"/>
                    <a:pt x="1106" y="956"/>
                    <a:pt x="1113" y="936"/>
                  </a:cubicBezTo>
                  <a:cubicBezTo>
                    <a:pt x="1133" y="730"/>
                    <a:pt x="913" y="550"/>
                    <a:pt x="780" y="430"/>
                  </a:cubicBezTo>
                  <a:cubicBezTo>
                    <a:pt x="642" y="299"/>
                    <a:pt x="499" y="79"/>
                    <a:pt x="317" y="26"/>
                  </a:cubicBezTo>
                  <a:lnTo>
                    <a:pt x="317" y="26"/>
                  </a:lnTo>
                  <a:cubicBezTo>
                    <a:pt x="311" y="13"/>
                    <a:pt x="299" y="4"/>
                    <a:pt x="281" y="4"/>
                  </a:cubicBezTo>
                  <a:cubicBezTo>
                    <a:pt x="265" y="2"/>
                    <a:pt x="242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0" y="4202893"/>
              <a:ext cx="641980" cy="402477"/>
            </a:xfrm>
            <a:custGeom>
              <a:avLst/>
              <a:gdLst/>
              <a:ahLst/>
              <a:cxnLst/>
              <a:rect l="l" t="t" r="r" b="b"/>
              <a:pathLst>
                <a:path w="7125" h="4467" extrusionOk="0">
                  <a:moveTo>
                    <a:pt x="7065" y="0"/>
                  </a:moveTo>
                  <a:cubicBezTo>
                    <a:pt x="7063" y="0"/>
                    <a:pt x="7061" y="0"/>
                    <a:pt x="7058" y="1"/>
                  </a:cubicBezTo>
                  <a:cubicBezTo>
                    <a:pt x="6239" y="61"/>
                    <a:pt x="5400" y="154"/>
                    <a:pt x="4614" y="414"/>
                  </a:cubicBezTo>
                  <a:cubicBezTo>
                    <a:pt x="4041" y="607"/>
                    <a:pt x="3522" y="946"/>
                    <a:pt x="3029" y="1293"/>
                  </a:cubicBezTo>
                  <a:cubicBezTo>
                    <a:pt x="2436" y="1712"/>
                    <a:pt x="1877" y="2192"/>
                    <a:pt x="1357" y="2711"/>
                  </a:cubicBezTo>
                  <a:cubicBezTo>
                    <a:pt x="851" y="3217"/>
                    <a:pt x="372" y="3770"/>
                    <a:pt x="19" y="4396"/>
                  </a:cubicBezTo>
                  <a:cubicBezTo>
                    <a:pt x="0" y="4433"/>
                    <a:pt x="29" y="4466"/>
                    <a:pt x="60" y="4466"/>
                  </a:cubicBezTo>
                  <a:cubicBezTo>
                    <a:pt x="74" y="4466"/>
                    <a:pt x="88" y="4460"/>
                    <a:pt x="99" y="4443"/>
                  </a:cubicBezTo>
                  <a:cubicBezTo>
                    <a:pt x="845" y="3224"/>
                    <a:pt x="1930" y="2205"/>
                    <a:pt x="3082" y="1379"/>
                  </a:cubicBezTo>
                  <a:cubicBezTo>
                    <a:pt x="3549" y="1046"/>
                    <a:pt x="4041" y="727"/>
                    <a:pt x="4581" y="533"/>
                  </a:cubicBezTo>
                  <a:cubicBezTo>
                    <a:pt x="5367" y="240"/>
                    <a:pt x="6233" y="160"/>
                    <a:pt x="7058" y="101"/>
                  </a:cubicBezTo>
                  <a:cubicBezTo>
                    <a:pt x="7123" y="94"/>
                    <a:pt x="7125" y="0"/>
                    <a:pt x="7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695946" y="4196316"/>
              <a:ext cx="82264" cy="12073"/>
            </a:xfrm>
            <a:custGeom>
              <a:avLst/>
              <a:gdLst/>
              <a:ahLst/>
              <a:cxnLst/>
              <a:rect l="l" t="t" r="r" b="b"/>
              <a:pathLst>
                <a:path w="913" h="134" extrusionOk="0">
                  <a:moveTo>
                    <a:pt x="846" y="0"/>
                  </a:moveTo>
                  <a:cubicBezTo>
                    <a:pt x="587" y="14"/>
                    <a:pt x="327" y="20"/>
                    <a:pt x="67" y="34"/>
                  </a:cubicBezTo>
                  <a:cubicBezTo>
                    <a:pt x="0" y="34"/>
                    <a:pt x="0" y="134"/>
                    <a:pt x="67" y="134"/>
                  </a:cubicBezTo>
                  <a:cubicBezTo>
                    <a:pt x="327" y="120"/>
                    <a:pt x="587" y="114"/>
                    <a:pt x="846" y="100"/>
                  </a:cubicBezTo>
                  <a:cubicBezTo>
                    <a:pt x="913" y="100"/>
                    <a:pt x="913" y="0"/>
                    <a:pt x="8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>
              <a:off x="830378" y="4193883"/>
              <a:ext cx="69109" cy="10271"/>
            </a:xfrm>
            <a:custGeom>
              <a:avLst/>
              <a:gdLst/>
              <a:ahLst/>
              <a:cxnLst/>
              <a:rect l="l" t="t" r="r" b="b"/>
              <a:pathLst>
                <a:path w="767" h="114" extrusionOk="0">
                  <a:moveTo>
                    <a:pt x="700" y="1"/>
                  </a:moveTo>
                  <a:cubicBezTo>
                    <a:pt x="487" y="7"/>
                    <a:pt x="273" y="7"/>
                    <a:pt x="60" y="14"/>
                  </a:cubicBezTo>
                  <a:cubicBezTo>
                    <a:pt x="0" y="14"/>
                    <a:pt x="0" y="114"/>
                    <a:pt x="60" y="114"/>
                  </a:cubicBezTo>
                  <a:cubicBezTo>
                    <a:pt x="273" y="107"/>
                    <a:pt x="487" y="107"/>
                    <a:pt x="700" y="101"/>
                  </a:cubicBezTo>
                  <a:cubicBezTo>
                    <a:pt x="766" y="101"/>
                    <a:pt x="766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4"/>
            <p:cNvSpPr/>
            <p:nvPr/>
          </p:nvSpPr>
          <p:spPr>
            <a:xfrm>
              <a:off x="930030" y="4195055"/>
              <a:ext cx="1244406" cy="928210"/>
            </a:xfrm>
            <a:custGeom>
              <a:avLst/>
              <a:gdLst/>
              <a:ahLst/>
              <a:cxnLst/>
              <a:rect l="l" t="t" r="r" b="b"/>
              <a:pathLst>
                <a:path w="13811" h="10302" extrusionOk="0">
                  <a:moveTo>
                    <a:pt x="60" y="1"/>
                  </a:moveTo>
                  <a:cubicBezTo>
                    <a:pt x="0" y="1"/>
                    <a:pt x="2" y="94"/>
                    <a:pt x="67" y="101"/>
                  </a:cubicBezTo>
                  <a:cubicBezTo>
                    <a:pt x="1165" y="168"/>
                    <a:pt x="2244" y="447"/>
                    <a:pt x="3283" y="780"/>
                  </a:cubicBezTo>
                  <a:cubicBezTo>
                    <a:pt x="3989" y="1000"/>
                    <a:pt x="4722" y="1233"/>
                    <a:pt x="5388" y="1566"/>
                  </a:cubicBezTo>
                  <a:cubicBezTo>
                    <a:pt x="6074" y="1906"/>
                    <a:pt x="6713" y="2345"/>
                    <a:pt x="7353" y="2758"/>
                  </a:cubicBezTo>
                  <a:cubicBezTo>
                    <a:pt x="7646" y="2951"/>
                    <a:pt x="7946" y="3151"/>
                    <a:pt x="8239" y="3344"/>
                  </a:cubicBezTo>
                  <a:cubicBezTo>
                    <a:pt x="8392" y="3444"/>
                    <a:pt x="8545" y="3551"/>
                    <a:pt x="8711" y="3624"/>
                  </a:cubicBezTo>
                  <a:cubicBezTo>
                    <a:pt x="8951" y="3724"/>
                    <a:pt x="9198" y="3791"/>
                    <a:pt x="9444" y="3857"/>
                  </a:cubicBezTo>
                  <a:cubicBezTo>
                    <a:pt x="9690" y="3931"/>
                    <a:pt x="9970" y="3971"/>
                    <a:pt x="10203" y="4070"/>
                  </a:cubicBezTo>
                  <a:cubicBezTo>
                    <a:pt x="10510" y="4204"/>
                    <a:pt x="10703" y="4557"/>
                    <a:pt x="10863" y="4836"/>
                  </a:cubicBezTo>
                  <a:cubicBezTo>
                    <a:pt x="11042" y="5156"/>
                    <a:pt x="11216" y="5476"/>
                    <a:pt x="11415" y="5782"/>
                  </a:cubicBezTo>
                  <a:cubicBezTo>
                    <a:pt x="11895" y="6508"/>
                    <a:pt x="12468" y="7161"/>
                    <a:pt x="12961" y="7880"/>
                  </a:cubicBezTo>
                  <a:cubicBezTo>
                    <a:pt x="13447" y="8586"/>
                    <a:pt x="13620" y="9439"/>
                    <a:pt x="13733" y="10278"/>
                  </a:cubicBezTo>
                  <a:cubicBezTo>
                    <a:pt x="13736" y="10294"/>
                    <a:pt x="13750" y="10302"/>
                    <a:pt x="13766" y="10302"/>
                  </a:cubicBezTo>
                  <a:cubicBezTo>
                    <a:pt x="13787" y="10302"/>
                    <a:pt x="13810" y="10288"/>
                    <a:pt x="13806" y="10264"/>
                  </a:cubicBezTo>
                  <a:cubicBezTo>
                    <a:pt x="13740" y="9718"/>
                    <a:pt x="13647" y="9172"/>
                    <a:pt x="13453" y="8653"/>
                  </a:cubicBezTo>
                  <a:cubicBezTo>
                    <a:pt x="13247" y="8100"/>
                    <a:pt x="12901" y="7634"/>
                    <a:pt x="12554" y="7174"/>
                  </a:cubicBezTo>
                  <a:cubicBezTo>
                    <a:pt x="12181" y="6681"/>
                    <a:pt x="11795" y="6195"/>
                    <a:pt x="11449" y="5676"/>
                  </a:cubicBezTo>
                  <a:cubicBezTo>
                    <a:pt x="11182" y="5269"/>
                    <a:pt x="10989" y="4823"/>
                    <a:pt x="10709" y="4423"/>
                  </a:cubicBezTo>
                  <a:cubicBezTo>
                    <a:pt x="10610" y="4277"/>
                    <a:pt x="10483" y="4144"/>
                    <a:pt x="10337" y="4037"/>
                  </a:cubicBezTo>
                  <a:cubicBezTo>
                    <a:pt x="10203" y="3951"/>
                    <a:pt x="10037" y="3924"/>
                    <a:pt x="9884" y="3884"/>
                  </a:cubicBezTo>
                  <a:cubicBezTo>
                    <a:pt x="9511" y="3784"/>
                    <a:pt x="9131" y="3684"/>
                    <a:pt x="8765" y="3544"/>
                  </a:cubicBezTo>
                  <a:cubicBezTo>
                    <a:pt x="8585" y="3478"/>
                    <a:pt x="8418" y="3351"/>
                    <a:pt x="8259" y="3245"/>
                  </a:cubicBezTo>
                  <a:cubicBezTo>
                    <a:pt x="7959" y="3045"/>
                    <a:pt x="7659" y="2852"/>
                    <a:pt x="7359" y="2652"/>
                  </a:cubicBezTo>
                  <a:cubicBezTo>
                    <a:pt x="6847" y="2319"/>
                    <a:pt x="6334" y="1986"/>
                    <a:pt x="5801" y="1679"/>
                  </a:cubicBezTo>
                  <a:cubicBezTo>
                    <a:pt x="5415" y="1460"/>
                    <a:pt x="5008" y="1293"/>
                    <a:pt x="4595" y="1133"/>
                  </a:cubicBezTo>
                  <a:cubicBezTo>
                    <a:pt x="3150" y="580"/>
                    <a:pt x="1618" y="94"/>
                    <a:pt x="67" y="1"/>
                  </a:cubicBezTo>
                  <a:cubicBezTo>
                    <a:pt x="64" y="1"/>
                    <a:pt x="62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1386756" y="4741337"/>
              <a:ext cx="263640" cy="172992"/>
            </a:xfrm>
            <a:custGeom>
              <a:avLst/>
              <a:gdLst/>
              <a:ahLst/>
              <a:cxnLst/>
              <a:rect l="l" t="t" r="r" b="b"/>
              <a:pathLst>
                <a:path w="2926" h="1920" extrusionOk="0">
                  <a:moveTo>
                    <a:pt x="582" y="0"/>
                  </a:moveTo>
                  <a:cubicBezTo>
                    <a:pt x="1" y="0"/>
                    <a:pt x="966" y="1132"/>
                    <a:pt x="1098" y="1271"/>
                  </a:cubicBezTo>
                  <a:cubicBezTo>
                    <a:pt x="1371" y="1564"/>
                    <a:pt x="1744" y="1890"/>
                    <a:pt x="2164" y="1917"/>
                  </a:cubicBezTo>
                  <a:cubicBezTo>
                    <a:pt x="2188" y="1919"/>
                    <a:pt x="2212" y="1920"/>
                    <a:pt x="2235" y="1920"/>
                  </a:cubicBezTo>
                  <a:cubicBezTo>
                    <a:pt x="2634" y="1920"/>
                    <a:pt x="2926" y="1659"/>
                    <a:pt x="2517" y="1344"/>
                  </a:cubicBezTo>
                  <a:cubicBezTo>
                    <a:pt x="2507" y="1337"/>
                    <a:pt x="2497" y="1334"/>
                    <a:pt x="2488" y="1334"/>
                  </a:cubicBezTo>
                  <a:cubicBezTo>
                    <a:pt x="2445" y="1334"/>
                    <a:pt x="2412" y="1398"/>
                    <a:pt x="2450" y="1431"/>
                  </a:cubicBezTo>
                  <a:cubicBezTo>
                    <a:pt x="2597" y="1511"/>
                    <a:pt x="2597" y="1631"/>
                    <a:pt x="2437" y="1784"/>
                  </a:cubicBezTo>
                  <a:cubicBezTo>
                    <a:pt x="2391" y="1798"/>
                    <a:pt x="2344" y="1805"/>
                    <a:pt x="2297" y="1805"/>
                  </a:cubicBezTo>
                  <a:cubicBezTo>
                    <a:pt x="2151" y="1805"/>
                    <a:pt x="2003" y="1746"/>
                    <a:pt x="1877" y="1690"/>
                  </a:cubicBezTo>
                  <a:cubicBezTo>
                    <a:pt x="1744" y="1637"/>
                    <a:pt x="1591" y="1551"/>
                    <a:pt x="1478" y="1457"/>
                  </a:cubicBezTo>
                  <a:cubicBezTo>
                    <a:pt x="1345" y="1351"/>
                    <a:pt x="1225" y="1218"/>
                    <a:pt x="1112" y="1091"/>
                  </a:cubicBezTo>
                  <a:cubicBezTo>
                    <a:pt x="952" y="925"/>
                    <a:pt x="805" y="745"/>
                    <a:pt x="672" y="552"/>
                  </a:cubicBezTo>
                  <a:cubicBezTo>
                    <a:pt x="567" y="400"/>
                    <a:pt x="370" y="112"/>
                    <a:pt x="675" y="112"/>
                  </a:cubicBezTo>
                  <a:cubicBezTo>
                    <a:pt x="678" y="112"/>
                    <a:pt x="682" y="112"/>
                    <a:pt x="685" y="112"/>
                  </a:cubicBezTo>
                  <a:cubicBezTo>
                    <a:pt x="745" y="112"/>
                    <a:pt x="759" y="19"/>
                    <a:pt x="699" y="12"/>
                  </a:cubicBezTo>
                  <a:cubicBezTo>
                    <a:pt x="654" y="4"/>
                    <a:pt x="615" y="0"/>
                    <a:pt x="5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4"/>
            <p:cNvSpPr/>
            <p:nvPr/>
          </p:nvSpPr>
          <p:spPr>
            <a:xfrm>
              <a:off x="336079" y="4511579"/>
              <a:ext cx="39104" cy="27481"/>
            </a:xfrm>
            <a:custGeom>
              <a:avLst/>
              <a:gdLst/>
              <a:ahLst/>
              <a:cxnLst/>
              <a:rect l="l" t="t" r="r" b="b"/>
              <a:pathLst>
                <a:path w="434" h="305" extrusionOk="0">
                  <a:moveTo>
                    <a:pt x="357" y="0"/>
                  </a:moveTo>
                  <a:cubicBezTo>
                    <a:pt x="344" y="0"/>
                    <a:pt x="330" y="6"/>
                    <a:pt x="318" y="18"/>
                  </a:cubicBezTo>
                  <a:cubicBezTo>
                    <a:pt x="238" y="91"/>
                    <a:pt x="152" y="151"/>
                    <a:pt x="52" y="204"/>
                  </a:cubicBezTo>
                  <a:cubicBezTo>
                    <a:pt x="1" y="233"/>
                    <a:pt x="32" y="305"/>
                    <a:pt x="79" y="305"/>
                  </a:cubicBezTo>
                  <a:cubicBezTo>
                    <a:pt x="87" y="305"/>
                    <a:pt x="96" y="303"/>
                    <a:pt x="105" y="298"/>
                  </a:cubicBezTo>
                  <a:cubicBezTo>
                    <a:pt x="218" y="244"/>
                    <a:pt x="311" y="178"/>
                    <a:pt x="398" y="98"/>
                  </a:cubicBezTo>
                  <a:cubicBezTo>
                    <a:pt x="434" y="57"/>
                    <a:pt x="399" y="0"/>
                    <a:pt x="3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636839" y="4653939"/>
              <a:ext cx="30995" cy="42527"/>
            </a:xfrm>
            <a:custGeom>
              <a:avLst/>
              <a:gdLst/>
              <a:ahLst/>
              <a:cxnLst/>
              <a:rect l="l" t="t" r="r" b="b"/>
              <a:pathLst>
                <a:path w="344" h="472" extrusionOk="0">
                  <a:moveTo>
                    <a:pt x="80" y="1"/>
                  </a:moveTo>
                  <a:cubicBezTo>
                    <a:pt x="41" y="1"/>
                    <a:pt x="1" y="44"/>
                    <a:pt x="24" y="90"/>
                  </a:cubicBezTo>
                  <a:cubicBezTo>
                    <a:pt x="84" y="210"/>
                    <a:pt x="137" y="336"/>
                    <a:pt x="217" y="449"/>
                  </a:cubicBezTo>
                  <a:cubicBezTo>
                    <a:pt x="230" y="465"/>
                    <a:pt x="248" y="471"/>
                    <a:pt x="265" y="471"/>
                  </a:cubicBezTo>
                  <a:cubicBezTo>
                    <a:pt x="306" y="471"/>
                    <a:pt x="343" y="432"/>
                    <a:pt x="310" y="389"/>
                  </a:cubicBezTo>
                  <a:cubicBezTo>
                    <a:pt x="237" y="276"/>
                    <a:pt x="184" y="150"/>
                    <a:pt x="124" y="30"/>
                  </a:cubicBezTo>
                  <a:cubicBezTo>
                    <a:pt x="113" y="9"/>
                    <a:pt x="97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1221419" y="4574019"/>
              <a:ext cx="21895" cy="37301"/>
            </a:xfrm>
            <a:custGeom>
              <a:avLst/>
              <a:gdLst/>
              <a:ahLst/>
              <a:cxnLst/>
              <a:rect l="l" t="t" r="r" b="b"/>
              <a:pathLst>
                <a:path w="243" h="414" extrusionOk="0">
                  <a:moveTo>
                    <a:pt x="80" y="0"/>
                  </a:moveTo>
                  <a:cubicBezTo>
                    <a:pt x="39" y="0"/>
                    <a:pt x="0" y="57"/>
                    <a:pt x="36" y="98"/>
                  </a:cubicBezTo>
                  <a:cubicBezTo>
                    <a:pt x="103" y="171"/>
                    <a:pt x="129" y="264"/>
                    <a:pt x="136" y="364"/>
                  </a:cubicBezTo>
                  <a:cubicBezTo>
                    <a:pt x="136" y="397"/>
                    <a:pt x="163" y="414"/>
                    <a:pt x="189" y="414"/>
                  </a:cubicBezTo>
                  <a:cubicBezTo>
                    <a:pt x="216" y="414"/>
                    <a:pt x="243" y="397"/>
                    <a:pt x="243" y="364"/>
                  </a:cubicBezTo>
                  <a:cubicBezTo>
                    <a:pt x="243" y="231"/>
                    <a:pt x="209" y="111"/>
                    <a:pt x="116" y="18"/>
                  </a:cubicBezTo>
                  <a:cubicBezTo>
                    <a:pt x="105" y="5"/>
                    <a:pt x="93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1716979" y="4752059"/>
              <a:ext cx="29013" cy="19822"/>
            </a:xfrm>
            <a:custGeom>
              <a:avLst/>
              <a:gdLst/>
              <a:ahLst/>
              <a:cxnLst/>
              <a:rect l="l" t="t" r="r" b="b"/>
              <a:pathLst>
                <a:path w="322" h="220" extrusionOk="0">
                  <a:moveTo>
                    <a:pt x="76" y="1"/>
                  </a:moveTo>
                  <a:cubicBezTo>
                    <a:pt x="34" y="1"/>
                    <a:pt x="1" y="50"/>
                    <a:pt x="37" y="86"/>
                  </a:cubicBezTo>
                  <a:cubicBezTo>
                    <a:pt x="84" y="140"/>
                    <a:pt x="144" y="180"/>
                    <a:pt x="211" y="213"/>
                  </a:cubicBezTo>
                  <a:cubicBezTo>
                    <a:pt x="220" y="217"/>
                    <a:pt x="229" y="220"/>
                    <a:pt x="237" y="220"/>
                  </a:cubicBezTo>
                  <a:cubicBezTo>
                    <a:pt x="290" y="220"/>
                    <a:pt x="321" y="142"/>
                    <a:pt x="264" y="113"/>
                  </a:cubicBezTo>
                  <a:cubicBezTo>
                    <a:pt x="211" y="86"/>
                    <a:pt x="157" y="60"/>
                    <a:pt x="111" y="13"/>
                  </a:cubicBezTo>
                  <a:cubicBezTo>
                    <a:pt x="99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1582907" y="4544917"/>
              <a:ext cx="13876" cy="8560"/>
            </a:xfrm>
            <a:custGeom>
              <a:avLst/>
              <a:gdLst/>
              <a:ahLst/>
              <a:cxnLst/>
              <a:rect l="l" t="t" r="r" b="b"/>
              <a:pathLst>
                <a:path w="154" h="95" extrusionOk="0">
                  <a:moveTo>
                    <a:pt x="93" y="1"/>
                  </a:moveTo>
                  <a:cubicBezTo>
                    <a:pt x="91" y="1"/>
                    <a:pt x="89" y="1"/>
                    <a:pt x="87" y="1"/>
                  </a:cubicBezTo>
                  <a:lnTo>
                    <a:pt x="60" y="1"/>
                  </a:lnTo>
                  <a:cubicBezTo>
                    <a:pt x="0" y="1"/>
                    <a:pt x="0" y="94"/>
                    <a:pt x="60" y="94"/>
                  </a:cubicBezTo>
                  <a:lnTo>
                    <a:pt x="87" y="94"/>
                  </a:lnTo>
                  <a:cubicBezTo>
                    <a:pt x="151" y="94"/>
                    <a:pt x="153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931472" y="4921629"/>
              <a:ext cx="21444" cy="20453"/>
            </a:xfrm>
            <a:custGeom>
              <a:avLst/>
              <a:gdLst/>
              <a:ahLst/>
              <a:cxnLst/>
              <a:rect l="l" t="t" r="r" b="b"/>
              <a:pathLst>
                <a:path w="238" h="227" extrusionOk="0">
                  <a:moveTo>
                    <a:pt x="80" y="0"/>
                  </a:moveTo>
                  <a:cubicBezTo>
                    <a:pt x="42" y="0"/>
                    <a:pt x="1" y="43"/>
                    <a:pt x="24" y="89"/>
                  </a:cubicBezTo>
                  <a:cubicBezTo>
                    <a:pt x="51" y="136"/>
                    <a:pt x="84" y="169"/>
                    <a:pt x="117" y="209"/>
                  </a:cubicBezTo>
                  <a:cubicBezTo>
                    <a:pt x="130" y="221"/>
                    <a:pt x="143" y="227"/>
                    <a:pt x="157" y="227"/>
                  </a:cubicBezTo>
                  <a:cubicBezTo>
                    <a:pt x="200" y="227"/>
                    <a:pt x="238" y="170"/>
                    <a:pt x="197" y="129"/>
                  </a:cubicBezTo>
                  <a:cubicBezTo>
                    <a:pt x="170" y="96"/>
                    <a:pt x="144" y="62"/>
                    <a:pt x="124" y="29"/>
                  </a:cubicBezTo>
                  <a:cubicBezTo>
                    <a:pt x="114" y="9"/>
                    <a:pt x="97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1365402" y="5013622"/>
              <a:ext cx="33788" cy="18110"/>
            </a:xfrm>
            <a:custGeom>
              <a:avLst/>
              <a:gdLst/>
              <a:ahLst/>
              <a:cxnLst/>
              <a:rect l="l" t="t" r="r" b="b"/>
              <a:pathLst>
                <a:path w="375" h="201" extrusionOk="0">
                  <a:moveTo>
                    <a:pt x="278" y="1"/>
                  </a:moveTo>
                  <a:cubicBezTo>
                    <a:pt x="269" y="1"/>
                    <a:pt x="259" y="3"/>
                    <a:pt x="250" y="7"/>
                  </a:cubicBezTo>
                  <a:cubicBezTo>
                    <a:pt x="190" y="41"/>
                    <a:pt x="123" y="60"/>
                    <a:pt x="63" y="94"/>
                  </a:cubicBezTo>
                  <a:cubicBezTo>
                    <a:pt x="1" y="128"/>
                    <a:pt x="35" y="201"/>
                    <a:pt x="88" y="201"/>
                  </a:cubicBezTo>
                  <a:cubicBezTo>
                    <a:pt x="97" y="201"/>
                    <a:pt x="107" y="199"/>
                    <a:pt x="116" y="194"/>
                  </a:cubicBezTo>
                  <a:cubicBezTo>
                    <a:pt x="183" y="167"/>
                    <a:pt x="250" y="147"/>
                    <a:pt x="316" y="114"/>
                  </a:cubicBezTo>
                  <a:cubicBezTo>
                    <a:pt x="374" y="85"/>
                    <a:pt x="337" y="1"/>
                    <a:pt x="2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1825101" y="4941001"/>
              <a:ext cx="25589" cy="26129"/>
            </a:xfrm>
            <a:custGeom>
              <a:avLst/>
              <a:gdLst/>
              <a:ahLst/>
              <a:cxnLst/>
              <a:rect l="l" t="t" r="r" b="b"/>
              <a:pathLst>
                <a:path w="284" h="290" extrusionOk="0">
                  <a:moveTo>
                    <a:pt x="199" y="1"/>
                  </a:moveTo>
                  <a:cubicBezTo>
                    <a:pt x="179" y="1"/>
                    <a:pt x="160" y="10"/>
                    <a:pt x="149" y="34"/>
                  </a:cubicBezTo>
                  <a:cubicBezTo>
                    <a:pt x="129" y="81"/>
                    <a:pt x="109" y="147"/>
                    <a:pt x="63" y="174"/>
                  </a:cubicBezTo>
                  <a:cubicBezTo>
                    <a:pt x="1" y="208"/>
                    <a:pt x="39" y="289"/>
                    <a:pt x="93" y="289"/>
                  </a:cubicBezTo>
                  <a:cubicBezTo>
                    <a:pt x="102" y="289"/>
                    <a:pt x="113" y="287"/>
                    <a:pt x="123" y="280"/>
                  </a:cubicBezTo>
                  <a:cubicBezTo>
                    <a:pt x="196" y="240"/>
                    <a:pt x="223" y="167"/>
                    <a:pt x="256" y="94"/>
                  </a:cubicBezTo>
                  <a:cubicBezTo>
                    <a:pt x="283" y="44"/>
                    <a:pt x="240" y="1"/>
                    <a:pt x="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986974" y="4337414"/>
              <a:ext cx="126143" cy="60637"/>
            </a:xfrm>
            <a:custGeom>
              <a:avLst/>
              <a:gdLst/>
              <a:ahLst/>
              <a:cxnLst/>
              <a:rect l="l" t="t" r="r" b="b"/>
              <a:pathLst>
                <a:path w="1400" h="673" extrusionOk="0">
                  <a:moveTo>
                    <a:pt x="374" y="0"/>
                  </a:moveTo>
                  <a:cubicBezTo>
                    <a:pt x="179" y="0"/>
                    <a:pt x="30" y="59"/>
                    <a:pt x="27" y="246"/>
                  </a:cubicBezTo>
                  <a:cubicBezTo>
                    <a:pt x="21" y="412"/>
                    <a:pt x="407" y="486"/>
                    <a:pt x="513" y="512"/>
                  </a:cubicBezTo>
                  <a:cubicBezTo>
                    <a:pt x="787" y="586"/>
                    <a:pt x="1073" y="639"/>
                    <a:pt x="1353" y="672"/>
                  </a:cubicBezTo>
                  <a:cubicBezTo>
                    <a:pt x="1393" y="672"/>
                    <a:pt x="1399" y="612"/>
                    <a:pt x="1366" y="606"/>
                  </a:cubicBezTo>
                  <a:cubicBezTo>
                    <a:pt x="973" y="552"/>
                    <a:pt x="507" y="506"/>
                    <a:pt x="161" y="299"/>
                  </a:cubicBezTo>
                  <a:cubicBezTo>
                    <a:pt x="1" y="206"/>
                    <a:pt x="220" y="99"/>
                    <a:pt x="314" y="86"/>
                  </a:cubicBezTo>
                  <a:cubicBezTo>
                    <a:pt x="340" y="83"/>
                    <a:pt x="367" y="82"/>
                    <a:pt x="393" y="82"/>
                  </a:cubicBezTo>
                  <a:cubicBezTo>
                    <a:pt x="489" y="82"/>
                    <a:pt x="586" y="99"/>
                    <a:pt x="680" y="119"/>
                  </a:cubicBezTo>
                  <a:cubicBezTo>
                    <a:pt x="866" y="153"/>
                    <a:pt x="1060" y="226"/>
                    <a:pt x="1253" y="239"/>
                  </a:cubicBezTo>
                  <a:cubicBezTo>
                    <a:pt x="1293" y="239"/>
                    <a:pt x="1299" y="179"/>
                    <a:pt x="1259" y="173"/>
                  </a:cubicBezTo>
                  <a:cubicBezTo>
                    <a:pt x="1120" y="152"/>
                    <a:pt x="68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1142400" y="4383996"/>
              <a:ext cx="18111" cy="16398"/>
            </a:xfrm>
            <a:custGeom>
              <a:avLst/>
              <a:gdLst/>
              <a:ahLst/>
              <a:cxnLst/>
              <a:rect l="l" t="t" r="r" b="b"/>
              <a:pathLst>
                <a:path w="201" h="182" extrusionOk="0">
                  <a:moveTo>
                    <a:pt x="112" y="1"/>
                  </a:moveTo>
                  <a:cubicBezTo>
                    <a:pt x="84" y="1"/>
                    <a:pt x="61" y="34"/>
                    <a:pt x="87" y="55"/>
                  </a:cubicBezTo>
                  <a:cubicBezTo>
                    <a:pt x="98" y="70"/>
                    <a:pt x="111" y="80"/>
                    <a:pt x="126" y="87"/>
                  </a:cubicBezTo>
                  <a:lnTo>
                    <a:pt x="126" y="87"/>
                  </a:lnTo>
                  <a:cubicBezTo>
                    <a:pt x="122" y="98"/>
                    <a:pt x="117" y="108"/>
                    <a:pt x="107" y="115"/>
                  </a:cubicBezTo>
                  <a:cubicBezTo>
                    <a:pt x="97" y="122"/>
                    <a:pt x="84" y="124"/>
                    <a:pt x="71" y="124"/>
                  </a:cubicBezTo>
                  <a:cubicBezTo>
                    <a:pt x="57" y="124"/>
                    <a:pt x="44" y="122"/>
                    <a:pt x="34" y="122"/>
                  </a:cubicBezTo>
                  <a:cubicBezTo>
                    <a:pt x="1" y="122"/>
                    <a:pt x="1" y="182"/>
                    <a:pt x="34" y="182"/>
                  </a:cubicBezTo>
                  <a:cubicBezTo>
                    <a:pt x="74" y="182"/>
                    <a:pt x="107" y="182"/>
                    <a:pt x="141" y="162"/>
                  </a:cubicBezTo>
                  <a:cubicBezTo>
                    <a:pt x="174" y="149"/>
                    <a:pt x="194" y="109"/>
                    <a:pt x="200" y="75"/>
                  </a:cubicBezTo>
                  <a:cubicBezTo>
                    <a:pt x="200" y="55"/>
                    <a:pt x="194" y="35"/>
                    <a:pt x="174" y="29"/>
                  </a:cubicBezTo>
                  <a:cubicBezTo>
                    <a:pt x="160" y="29"/>
                    <a:pt x="147" y="22"/>
                    <a:pt x="134" y="9"/>
                  </a:cubicBez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 4"/>
          <p:cNvSpPr/>
          <p:nvPr/>
        </p:nvSpPr>
        <p:spPr>
          <a:xfrm>
            <a:off x="1907704" y="195486"/>
            <a:ext cx="520847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" sz="3000" b="1" i="1" dirty="0" smtClean="0">
                <a:solidFill>
                  <a:srgbClr val="FFA5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Augmanted Reaility  &lt; </a:t>
            </a:r>
            <a:r>
              <a:rPr lang="en" sz="30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</a:t>
            </a:r>
            <a:r>
              <a:rPr lang="en" sz="3000" b="1" i="1" dirty="0" smtClean="0">
                <a:solidFill>
                  <a:srgbClr val="FFA5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&gt;</a:t>
            </a:r>
            <a:endParaRPr lang="ar-EG" sz="3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835696" y="843557"/>
            <a:ext cx="5109027" cy="0"/>
          </a:xfrm>
          <a:prstGeom prst="line">
            <a:avLst/>
          </a:prstGeom>
          <a:ln>
            <a:solidFill>
              <a:srgbClr val="FFA5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27584" y="1563638"/>
            <a:ext cx="184731" cy="30777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endParaRPr lang="ar-EG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302028"/>
            <a:ext cx="7335662" cy="95410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r>
              <a:rPr lang="en-US" sz="28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hat </a:t>
            </a:r>
            <a:r>
              <a:rPr lang="en-US" sz="2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shows the stars as in the real world </a:t>
            </a:r>
            <a:r>
              <a:rPr lang="en-US" sz="28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  <a:p>
            <a:endParaRPr lang="en-US" sz="28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ight Arrow 9"/>
          <p:cNvSpPr/>
          <p:nvPr/>
        </p:nvSpPr>
        <p:spPr>
          <a:xfrm rot="8206369">
            <a:off x="9233065" y="-236804"/>
            <a:ext cx="1368152" cy="707886"/>
          </a:xfrm>
          <a:prstGeom prst="rightArrow">
            <a:avLst/>
          </a:prstGeom>
          <a:solidFill>
            <a:srgbClr val="FFA500"/>
          </a:solidFill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2" name="Rectangle 11"/>
          <p:cNvSpPr/>
          <p:nvPr/>
        </p:nvSpPr>
        <p:spPr>
          <a:xfrm>
            <a:off x="323528" y="1995686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</a:t>
            </a:r>
            <a:r>
              <a:rPr lang="en-US" sz="1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found it great to add this technology </a:t>
            </a:r>
          </a:p>
          <a:p>
            <a:r>
              <a:rPr lang="en-US" sz="1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NASA Museum because it makes </a:t>
            </a:r>
          </a:p>
          <a:p>
            <a:r>
              <a:rPr lang="en-US" sz="1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visitor see the truth of what is in front of him</a:t>
            </a:r>
            <a:endParaRPr lang="ar-EG" sz="18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ar-EG" sz="1800" b="1" dirty="0"/>
          </a:p>
        </p:txBody>
      </p:sp>
      <p:pic>
        <p:nvPicPr>
          <p:cNvPr id="13" name="video_2022-09-30_23-18-15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88436" y="1903327"/>
            <a:ext cx="1627745" cy="2893769"/>
          </a:xfrm>
          <a:prstGeom prst="rect">
            <a:avLst/>
          </a:prstGeom>
          <a:effectLst>
            <a:glow rad="101600">
              <a:srgbClr val="FFA500">
                <a:alpha val="60000"/>
              </a:srgbClr>
            </a:glo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51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257;p33"/>
          <p:cNvSpPr txBox="1">
            <a:spLocks noGrp="1"/>
          </p:cNvSpPr>
          <p:nvPr>
            <p:ph type="title"/>
          </p:nvPr>
        </p:nvSpPr>
        <p:spPr>
          <a:xfrm>
            <a:off x="673102" y="183204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A500"/>
                </a:solidFill>
              </a:rPr>
              <a:t>Scientific Film</a:t>
            </a:r>
            <a:endParaRPr dirty="0">
              <a:solidFill>
                <a:srgbClr val="FFA500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763688" y="866316"/>
            <a:ext cx="5256584" cy="0"/>
          </a:xfrm>
          <a:prstGeom prst="line">
            <a:avLst/>
          </a:prstGeom>
          <a:ln>
            <a:solidFill>
              <a:srgbClr val="FFA5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9" y="1148722"/>
            <a:ext cx="5298026" cy="3816424"/>
          </a:xfrm>
          <a:prstGeom prst="rect">
            <a:avLst/>
          </a:prstGeom>
          <a:ln>
            <a:noFill/>
          </a:ln>
          <a:effectLst>
            <a:glow rad="101600">
              <a:srgbClr val="FFA500">
                <a:alpha val="60000"/>
              </a:srgbClr>
            </a:glow>
            <a:softEdge rad="112500"/>
          </a:effectLst>
        </p:spPr>
      </p:pic>
      <p:sp>
        <p:nvSpPr>
          <p:cNvPr id="12" name="TextBox 11"/>
          <p:cNvSpPr txBox="1"/>
          <p:nvPr/>
        </p:nvSpPr>
        <p:spPr>
          <a:xfrm>
            <a:off x="179512" y="1779662"/>
            <a:ext cx="3240360" cy="25545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lvl="0" algn="ctr"/>
            <a:r>
              <a:rPr lang="en-U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r>
              <a:rPr lang="en-US" sz="32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alk </a:t>
            </a:r>
            <a:r>
              <a:rPr lang="en-U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the dynamic &amp; static stars "Intergalactic adventure".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520" y="339502"/>
            <a:ext cx="3707984" cy="572700"/>
          </a:xfrm>
        </p:spPr>
        <p:txBody>
          <a:bodyPr/>
          <a:lstStyle/>
          <a:p>
            <a:r>
              <a:rPr lang="en-US" dirty="0" smtClean="0">
                <a:solidFill>
                  <a:srgbClr val="FFA500"/>
                </a:solidFill>
              </a:rPr>
              <a:t>E-BOOK</a:t>
            </a:r>
            <a:endParaRPr lang="ar-EG" dirty="0">
              <a:solidFill>
                <a:srgbClr val="FFA5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560" y="1275606"/>
            <a:ext cx="1728192" cy="3168352"/>
          </a:xfrm>
        </p:spPr>
        <p:txBody>
          <a:bodyPr/>
          <a:lstStyle/>
          <a:p>
            <a:pPr marL="114300" indent="0">
              <a:buNone/>
            </a:pPr>
            <a:r>
              <a:rPr lang="en-US" sz="2400" dirty="0"/>
              <a:t>T</a:t>
            </a:r>
            <a:r>
              <a:rPr lang="en-US" sz="2400" dirty="0" smtClean="0"/>
              <a:t>hat </a:t>
            </a:r>
            <a:r>
              <a:rPr lang="en-US" sz="2400" dirty="0"/>
              <a:t>tells a story about </a:t>
            </a:r>
            <a:r>
              <a:rPr lang="en-US" sz="2400" dirty="0" smtClean="0"/>
              <a:t>reality </a:t>
            </a:r>
            <a:r>
              <a:rPr lang="en-US" sz="2400" dirty="0"/>
              <a:t>of the brightness of the stars.</a:t>
            </a:r>
            <a:endParaRPr lang="ar-EG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5220072" y="1275606"/>
            <a:ext cx="1512168" cy="2664296"/>
          </a:xfrm>
        </p:spPr>
        <p:txBody>
          <a:bodyPr/>
          <a:lstStyle/>
          <a:p>
            <a:pPr marL="114300" lvl="0" indent="0">
              <a:buNone/>
            </a:pPr>
            <a:r>
              <a:rPr lang="en-US" sz="2400" dirty="0"/>
              <a:t>T</a:t>
            </a:r>
            <a:r>
              <a:rPr lang="en-US" sz="2400" dirty="0" smtClean="0"/>
              <a:t>hat </a:t>
            </a:r>
            <a:r>
              <a:rPr lang="en-US" sz="2400" dirty="0"/>
              <a:t>keeps the mind active in all stages of life.</a:t>
            </a:r>
          </a:p>
          <a:p>
            <a:pPr marL="114300" indent="0">
              <a:buNone/>
            </a:pPr>
            <a:endParaRPr lang="ar-EG" sz="14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004048" y="339502"/>
            <a:ext cx="370798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Mono"/>
              <a:buNone/>
              <a:defRPr sz="3000" b="1" i="0" u="none" strike="noStrike" cap="none">
                <a:solidFill>
                  <a:schemeClr val="accent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>
                <a:solidFill>
                  <a:srgbClr val="FFA500"/>
                </a:solidFill>
              </a:rPr>
              <a:t>MEMORY</a:t>
            </a:r>
          </a:p>
          <a:p>
            <a:r>
              <a:rPr lang="en-US" dirty="0" smtClean="0">
                <a:solidFill>
                  <a:srgbClr val="FFA500"/>
                </a:solidFill>
              </a:rPr>
              <a:t>GAME</a:t>
            </a:r>
            <a:endParaRPr lang="ar-EG" dirty="0">
              <a:solidFill>
                <a:srgbClr val="FFA500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AF6"/>
              </a:clrFrom>
              <a:clrTo>
                <a:srgbClr val="FFFAF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3" t="10931" r="853" b="14074"/>
          <a:stretch/>
        </p:blipFill>
        <p:spPr>
          <a:xfrm>
            <a:off x="2051720" y="1347614"/>
            <a:ext cx="1958343" cy="280960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AF6"/>
              </a:clrFrom>
              <a:clrTo>
                <a:srgbClr val="FFFAF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632" b="14664"/>
          <a:stretch/>
        </p:blipFill>
        <p:spPr>
          <a:xfrm>
            <a:off x="7092280" y="1635646"/>
            <a:ext cx="1872208" cy="271046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355976" y="247115"/>
            <a:ext cx="0" cy="4752528"/>
          </a:xfrm>
          <a:prstGeom prst="line">
            <a:avLst/>
          </a:prstGeom>
          <a:ln>
            <a:solidFill>
              <a:srgbClr val="FFA5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194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37"/>
          <p:cNvGrpSpPr/>
          <p:nvPr/>
        </p:nvGrpSpPr>
        <p:grpSpPr>
          <a:xfrm rot="21170508" flipH="1">
            <a:off x="-951111" y="5266736"/>
            <a:ext cx="1013183" cy="1013399"/>
            <a:chOff x="4892425" y="3119625"/>
            <a:chExt cx="295250" cy="295300"/>
          </a:xfrm>
        </p:grpSpPr>
        <p:sp>
          <p:nvSpPr>
            <p:cNvPr id="488" name="Google Shape;488;p37"/>
            <p:cNvSpPr/>
            <p:nvPr/>
          </p:nvSpPr>
          <p:spPr>
            <a:xfrm>
              <a:off x="4960200" y="3187225"/>
              <a:ext cx="55875" cy="49925"/>
            </a:xfrm>
            <a:custGeom>
              <a:avLst/>
              <a:gdLst/>
              <a:ahLst/>
              <a:cxnLst/>
              <a:rect l="l" t="t" r="r" b="b"/>
              <a:pathLst>
                <a:path w="2235" h="1997" extrusionOk="0">
                  <a:moveTo>
                    <a:pt x="1089" y="112"/>
                  </a:moveTo>
                  <a:cubicBezTo>
                    <a:pt x="1330" y="112"/>
                    <a:pt x="1574" y="207"/>
                    <a:pt x="1752" y="375"/>
                  </a:cubicBezTo>
                  <a:cubicBezTo>
                    <a:pt x="2092" y="741"/>
                    <a:pt x="2085" y="1267"/>
                    <a:pt x="1745" y="1633"/>
                  </a:cubicBezTo>
                  <a:cubicBezTo>
                    <a:pt x="1581" y="1807"/>
                    <a:pt x="1367" y="1885"/>
                    <a:pt x="1150" y="1885"/>
                  </a:cubicBezTo>
                  <a:cubicBezTo>
                    <a:pt x="909" y="1885"/>
                    <a:pt x="665" y="1788"/>
                    <a:pt x="487" y="1620"/>
                  </a:cubicBezTo>
                  <a:cubicBezTo>
                    <a:pt x="120" y="1280"/>
                    <a:pt x="174" y="708"/>
                    <a:pt x="493" y="361"/>
                  </a:cubicBezTo>
                  <a:cubicBezTo>
                    <a:pt x="655" y="190"/>
                    <a:pt x="871" y="112"/>
                    <a:pt x="1089" y="112"/>
                  </a:cubicBezTo>
                  <a:close/>
                  <a:moveTo>
                    <a:pt x="1115" y="1"/>
                  </a:moveTo>
                  <a:cubicBezTo>
                    <a:pt x="868" y="1"/>
                    <a:pt x="620" y="94"/>
                    <a:pt x="413" y="281"/>
                  </a:cubicBezTo>
                  <a:cubicBezTo>
                    <a:pt x="0" y="661"/>
                    <a:pt x="47" y="1314"/>
                    <a:pt x="407" y="1700"/>
                  </a:cubicBezTo>
                  <a:cubicBezTo>
                    <a:pt x="588" y="1904"/>
                    <a:pt x="836" y="1996"/>
                    <a:pt x="1089" y="1996"/>
                  </a:cubicBezTo>
                  <a:cubicBezTo>
                    <a:pt x="1354" y="1996"/>
                    <a:pt x="1624" y="1894"/>
                    <a:pt x="1825" y="1713"/>
                  </a:cubicBezTo>
                  <a:cubicBezTo>
                    <a:pt x="2235" y="1337"/>
                    <a:pt x="2192" y="699"/>
                    <a:pt x="1841" y="305"/>
                  </a:cubicBezTo>
                  <a:lnTo>
                    <a:pt x="1841" y="305"/>
                  </a:lnTo>
                  <a:cubicBezTo>
                    <a:pt x="1839" y="301"/>
                    <a:pt x="1836" y="298"/>
                    <a:pt x="1832" y="295"/>
                  </a:cubicBezTo>
                  <a:lnTo>
                    <a:pt x="1832" y="295"/>
                  </a:lnTo>
                  <a:cubicBezTo>
                    <a:pt x="1832" y="295"/>
                    <a:pt x="1832" y="295"/>
                    <a:pt x="1832" y="295"/>
                  </a:cubicBezTo>
                  <a:cubicBezTo>
                    <a:pt x="1829" y="291"/>
                    <a:pt x="1826" y="288"/>
                    <a:pt x="1823" y="286"/>
                  </a:cubicBezTo>
                  <a:lnTo>
                    <a:pt x="1823" y="286"/>
                  </a:lnTo>
                  <a:cubicBezTo>
                    <a:pt x="1615" y="96"/>
                    <a:pt x="1365" y="1"/>
                    <a:pt x="1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4968025" y="3194300"/>
              <a:ext cx="40050" cy="35775"/>
            </a:xfrm>
            <a:custGeom>
              <a:avLst/>
              <a:gdLst/>
              <a:ahLst/>
              <a:cxnLst/>
              <a:rect l="l" t="t" r="r" b="b"/>
              <a:pathLst>
                <a:path w="1602" h="1431" extrusionOk="0">
                  <a:moveTo>
                    <a:pt x="790" y="113"/>
                  </a:moveTo>
                  <a:cubicBezTo>
                    <a:pt x="953" y="113"/>
                    <a:pt x="1118" y="177"/>
                    <a:pt x="1239" y="291"/>
                  </a:cubicBezTo>
                  <a:cubicBezTo>
                    <a:pt x="1466" y="544"/>
                    <a:pt x="1466" y="897"/>
                    <a:pt x="1233" y="1144"/>
                  </a:cubicBezTo>
                  <a:cubicBezTo>
                    <a:pt x="1122" y="1264"/>
                    <a:pt x="975" y="1318"/>
                    <a:pt x="826" y="1318"/>
                  </a:cubicBezTo>
                  <a:cubicBezTo>
                    <a:pt x="662" y="1318"/>
                    <a:pt x="496" y="1252"/>
                    <a:pt x="373" y="1137"/>
                  </a:cubicBezTo>
                  <a:cubicBezTo>
                    <a:pt x="127" y="904"/>
                    <a:pt x="160" y="518"/>
                    <a:pt x="380" y="285"/>
                  </a:cubicBezTo>
                  <a:cubicBezTo>
                    <a:pt x="492" y="167"/>
                    <a:pt x="640" y="113"/>
                    <a:pt x="790" y="113"/>
                  </a:cubicBezTo>
                  <a:close/>
                  <a:moveTo>
                    <a:pt x="809" y="1"/>
                  </a:moveTo>
                  <a:cubicBezTo>
                    <a:pt x="629" y="1"/>
                    <a:pt x="449" y="69"/>
                    <a:pt x="300" y="205"/>
                  </a:cubicBezTo>
                  <a:cubicBezTo>
                    <a:pt x="0" y="471"/>
                    <a:pt x="40" y="937"/>
                    <a:pt x="294" y="1217"/>
                  </a:cubicBezTo>
                  <a:cubicBezTo>
                    <a:pt x="427" y="1363"/>
                    <a:pt x="606" y="1430"/>
                    <a:pt x="787" y="1430"/>
                  </a:cubicBezTo>
                  <a:cubicBezTo>
                    <a:pt x="977" y="1430"/>
                    <a:pt x="1169" y="1357"/>
                    <a:pt x="1313" y="1224"/>
                  </a:cubicBezTo>
                  <a:cubicBezTo>
                    <a:pt x="1602" y="961"/>
                    <a:pt x="1573" y="504"/>
                    <a:pt x="1329" y="223"/>
                  </a:cubicBezTo>
                  <a:lnTo>
                    <a:pt x="1329" y="223"/>
                  </a:lnTo>
                  <a:cubicBezTo>
                    <a:pt x="1327" y="219"/>
                    <a:pt x="1323" y="215"/>
                    <a:pt x="1319" y="211"/>
                  </a:cubicBezTo>
                  <a:lnTo>
                    <a:pt x="1319" y="211"/>
                  </a:lnTo>
                  <a:cubicBezTo>
                    <a:pt x="1319" y="211"/>
                    <a:pt x="1319" y="211"/>
                    <a:pt x="1319" y="211"/>
                  </a:cubicBezTo>
                  <a:cubicBezTo>
                    <a:pt x="1318" y="210"/>
                    <a:pt x="1317" y="210"/>
                    <a:pt x="1316" y="209"/>
                  </a:cubicBezTo>
                  <a:lnTo>
                    <a:pt x="1316" y="209"/>
                  </a:lnTo>
                  <a:cubicBezTo>
                    <a:pt x="1170" y="70"/>
                    <a:pt x="99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>
              <a:off x="4892425" y="3119625"/>
              <a:ext cx="215825" cy="210125"/>
            </a:xfrm>
            <a:custGeom>
              <a:avLst/>
              <a:gdLst/>
              <a:ahLst/>
              <a:cxnLst/>
              <a:rect l="l" t="t" r="r" b="b"/>
              <a:pathLst>
                <a:path w="8633" h="8405" extrusionOk="0">
                  <a:moveTo>
                    <a:pt x="314" y="0"/>
                  </a:moveTo>
                  <a:cubicBezTo>
                    <a:pt x="287" y="0"/>
                    <a:pt x="265" y="18"/>
                    <a:pt x="254" y="41"/>
                  </a:cubicBezTo>
                  <a:cubicBezTo>
                    <a:pt x="1" y="681"/>
                    <a:pt x="554" y="1587"/>
                    <a:pt x="833" y="2126"/>
                  </a:cubicBezTo>
                  <a:cubicBezTo>
                    <a:pt x="1433" y="3245"/>
                    <a:pt x="2185" y="4284"/>
                    <a:pt x="2965" y="5283"/>
                  </a:cubicBezTo>
                  <a:cubicBezTo>
                    <a:pt x="3657" y="6182"/>
                    <a:pt x="4403" y="7075"/>
                    <a:pt x="5256" y="7827"/>
                  </a:cubicBezTo>
                  <a:cubicBezTo>
                    <a:pt x="5482" y="8034"/>
                    <a:pt x="5735" y="8247"/>
                    <a:pt x="6015" y="8360"/>
                  </a:cubicBezTo>
                  <a:cubicBezTo>
                    <a:pt x="6091" y="8391"/>
                    <a:pt x="6172" y="8405"/>
                    <a:pt x="6255" y="8405"/>
                  </a:cubicBezTo>
                  <a:cubicBezTo>
                    <a:pt x="6710" y="8405"/>
                    <a:pt x="7240" y="7995"/>
                    <a:pt x="7527" y="7747"/>
                  </a:cubicBezTo>
                  <a:cubicBezTo>
                    <a:pt x="7569" y="7711"/>
                    <a:pt x="7528" y="7653"/>
                    <a:pt x="7483" y="7653"/>
                  </a:cubicBezTo>
                  <a:cubicBezTo>
                    <a:pt x="7471" y="7653"/>
                    <a:pt x="7458" y="7657"/>
                    <a:pt x="7447" y="7667"/>
                  </a:cubicBezTo>
                  <a:cubicBezTo>
                    <a:pt x="7163" y="7909"/>
                    <a:pt x="6672" y="8286"/>
                    <a:pt x="6251" y="8286"/>
                  </a:cubicBezTo>
                  <a:cubicBezTo>
                    <a:pt x="6207" y="8286"/>
                    <a:pt x="6164" y="8282"/>
                    <a:pt x="6121" y="8273"/>
                  </a:cubicBezTo>
                  <a:cubicBezTo>
                    <a:pt x="5975" y="8247"/>
                    <a:pt x="5842" y="8140"/>
                    <a:pt x="5715" y="8060"/>
                  </a:cubicBezTo>
                  <a:cubicBezTo>
                    <a:pt x="5302" y="7767"/>
                    <a:pt x="4936" y="7388"/>
                    <a:pt x="4590" y="7021"/>
                  </a:cubicBezTo>
                  <a:cubicBezTo>
                    <a:pt x="3597" y="5982"/>
                    <a:pt x="2711" y="4837"/>
                    <a:pt x="1906" y="3651"/>
                  </a:cubicBezTo>
                  <a:cubicBezTo>
                    <a:pt x="1280" y="2732"/>
                    <a:pt x="520" y="1660"/>
                    <a:pt x="334" y="541"/>
                  </a:cubicBezTo>
                  <a:cubicBezTo>
                    <a:pt x="314" y="435"/>
                    <a:pt x="333" y="127"/>
                    <a:pt x="321" y="121"/>
                  </a:cubicBezTo>
                  <a:lnTo>
                    <a:pt x="321" y="121"/>
                  </a:lnTo>
                  <a:cubicBezTo>
                    <a:pt x="520" y="161"/>
                    <a:pt x="713" y="255"/>
                    <a:pt x="900" y="335"/>
                  </a:cubicBezTo>
                  <a:cubicBezTo>
                    <a:pt x="1486" y="608"/>
                    <a:pt x="2045" y="941"/>
                    <a:pt x="2598" y="1274"/>
                  </a:cubicBezTo>
                  <a:cubicBezTo>
                    <a:pt x="3844" y="2033"/>
                    <a:pt x="5042" y="2872"/>
                    <a:pt x="6175" y="3784"/>
                  </a:cubicBezTo>
                  <a:cubicBezTo>
                    <a:pt x="6714" y="4217"/>
                    <a:pt x="7234" y="4670"/>
                    <a:pt x="7720" y="5163"/>
                  </a:cubicBezTo>
                  <a:cubicBezTo>
                    <a:pt x="7920" y="5363"/>
                    <a:pt x="8106" y="5569"/>
                    <a:pt x="8286" y="5783"/>
                  </a:cubicBezTo>
                  <a:cubicBezTo>
                    <a:pt x="8413" y="5936"/>
                    <a:pt x="8506" y="6016"/>
                    <a:pt x="8439" y="6222"/>
                  </a:cubicBezTo>
                  <a:cubicBezTo>
                    <a:pt x="8346" y="6528"/>
                    <a:pt x="8159" y="6815"/>
                    <a:pt x="7973" y="7075"/>
                  </a:cubicBezTo>
                  <a:cubicBezTo>
                    <a:pt x="7945" y="7117"/>
                    <a:pt x="7986" y="7159"/>
                    <a:pt x="8027" y="7159"/>
                  </a:cubicBezTo>
                  <a:cubicBezTo>
                    <a:pt x="8044" y="7159"/>
                    <a:pt x="8061" y="7152"/>
                    <a:pt x="8073" y="7135"/>
                  </a:cubicBezTo>
                  <a:cubicBezTo>
                    <a:pt x="8266" y="6855"/>
                    <a:pt x="8433" y="6568"/>
                    <a:pt x="8552" y="6249"/>
                  </a:cubicBezTo>
                  <a:cubicBezTo>
                    <a:pt x="8632" y="6029"/>
                    <a:pt x="8599" y="6009"/>
                    <a:pt x="8466" y="5836"/>
                  </a:cubicBezTo>
                  <a:cubicBezTo>
                    <a:pt x="8193" y="5470"/>
                    <a:pt x="7866" y="5143"/>
                    <a:pt x="7540" y="4823"/>
                  </a:cubicBezTo>
                  <a:cubicBezTo>
                    <a:pt x="6721" y="4031"/>
                    <a:pt x="5808" y="3325"/>
                    <a:pt x="4876" y="2659"/>
                  </a:cubicBezTo>
                  <a:cubicBezTo>
                    <a:pt x="3990" y="2013"/>
                    <a:pt x="3064" y="1407"/>
                    <a:pt x="2119" y="854"/>
                  </a:cubicBezTo>
                  <a:cubicBezTo>
                    <a:pt x="1573" y="541"/>
                    <a:pt x="953" y="135"/>
                    <a:pt x="327" y="1"/>
                  </a:cubicBezTo>
                  <a:cubicBezTo>
                    <a:pt x="323" y="1"/>
                    <a:pt x="318" y="0"/>
                    <a:pt x="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>
              <a:off x="4916400" y="3144425"/>
              <a:ext cx="36325" cy="34875"/>
            </a:xfrm>
            <a:custGeom>
              <a:avLst/>
              <a:gdLst/>
              <a:ahLst/>
              <a:cxnLst/>
              <a:rect l="l" t="t" r="r" b="b"/>
              <a:pathLst>
                <a:path w="1453" h="1395" extrusionOk="0">
                  <a:moveTo>
                    <a:pt x="1369" y="0"/>
                  </a:moveTo>
                  <a:cubicBezTo>
                    <a:pt x="1341" y="0"/>
                    <a:pt x="1313" y="19"/>
                    <a:pt x="1313" y="55"/>
                  </a:cubicBezTo>
                  <a:cubicBezTo>
                    <a:pt x="1340" y="435"/>
                    <a:pt x="1053" y="721"/>
                    <a:pt x="773" y="934"/>
                  </a:cubicBezTo>
                  <a:cubicBezTo>
                    <a:pt x="580" y="1074"/>
                    <a:pt x="314" y="1254"/>
                    <a:pt x="67" y="1281"/>
                  </a:cubicBezTo>
                  <a:cubicBezTo>
                    <a:pt x="3" y="1287"/>
                    <a:pt x="1" y="1394"/>
                    <a:pt x="62" y="1394"/>
                  </a:cubicBezTo>
                  <a:cubicBezTo>
                    <a:pt x="64" y="1394"/>
                    <a:pt x="66" y="1394"/>
                    <a:pt x="67" y="1394"/>
                  </a:cubicBezTo>
                  <a:cubicBezTo>
                    <a:pt x="360" y="1361"/>
                    <a:pt x="667" y="1161"/>
                    <a:pt x="887" y="988"/>
                  </a:cubicBezTo>
                  <a:cubicBezTo>
                    <a:pt x="1180" y="754"/>
                    <a:pt x="1453" y="448"/>
                    <a:pt x="1426" y="55"/>
                  </a:cubicBezTo>
                  <a:cubicBezTo>
                    <a:pt x="1426" y="19"/>
                    <a:pt x="1398" y="0"/>
                    <a:pt x="13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7"/>
            <p:cNvSpPr/>
            <p:nvPr/>
          </p:nvSpPr>
          <p:spPr>
            <a:xfrm>
              <a:off x="5037125" y="3261050"/>
              <a:ext cx="83775" cy="76675"/>
            </a:xfrm>
            <a:custGeom>
              <a:avLst/>
              <a:gdLst/>
              <a:ahLst/>
              <a:cxnLst/>
              <a:rect l="l" t="t" r="r" b="b"/>
              <a:pathLst>
                <a:path w="3351" h="3067" extrusionOk="0">
                  <a:moveTo>
                    <a:pt x="539" y="110"/>
                  </a:moveTo>
                  <a:cubicBezTo>
                    <a:pt x="610" y="110"/>
                    <a:pt x="684" y="153"/>
                    <a:pt x="766" y="225"/>
                  </a:cubicBezTo>
                  <a:cubicBezTo>
                    <a:pt x="1359" y="738"/>
                    <a:pt x="1905" y="1311"/>
                    <a:pt x="2425" y="1904"/>
                  </a:cubicBezTo>
                  <a:cubicBezTo>
                    <a:pt x="2658" y="2170"/>
                    <a:pt x="2898" y="2450"/>
                    <a:pt x="3071" y="2770"/>
                  </a:cubicBezTo>
                  <a:cubicBezTo>
                    <a:pt x="3134" y="2890"/>
                    <a:pt x="3120" y="2930"/>
                    <a:pt x="3070" y="2930"/>
                  </a:cubicBezTo>
                  <a:cubicBezTo>
                    <a:pt x="2984" y="2930"/>
                    <a:pt x="2794" y="2809"/>
                    <a:pt x="2718" y="2763"/>
                  </a:cubicBezTo>
                  <a:cubicBezTo>
                    <a:pt x="2138" y="2390"/>
                    <a:pt x="1612" y="1910"/>
                    <a:pt x="1106" y="1451"/>
                  </a:cubicBezTo>
                  <a:cubicBezTo>
                    <a:pt x="886" y="1258"/>
                    <a:pt x="673" y="1058"/>
                    <a:pt x="473" y="852"/>
                  </a:cubicBezTo>
                  <a:cubicBezTo>
                    <a:pt x="413" y="792"/>
                    <a:pt x="353" y="732"/>
                    <a:pt x="300" y="672"/>
                  </a:cubicBezTo>
                  <a:cubicBezTo>
                    <a:pt x="200" y="552"/>
                    <a:pt x="174" y="439"/>
                    <a:pt x="333" y="239"/>
                  </a:cubicBezTo>
                  <a:cubicBezTo>
                    <a:pt x="404" y="148"/>
                    <a:pt x="471" y="110"/>
                    <a:pt x="539" y="110"/>
                  </a:cubicBezTo>
                  <a:close/>
                  <a:moveTo>
                    <a:pt x="533" y="0"/>
                  </a:moveTo>
                  <a:cubicBezTo>
                    <a:pt x="392" y="0"/>
                    <a:pt x="266" y="103"/>
                    <a:pt x="147" y="305"/>
                  </a:cubicBezTo>
                  <a:cubicBezTo>
                    <a:pt x="0" y="572"/>
                    <a:pt x="260" y="798"/>
                    <a:pt x="427" y="965"/>
                  </a:cubicBezTo>
                  <a:cubicBezTo>
                    <a:pt x="1079" y="1624"/>
                    <a:pt x="1792" y="2263"/>
                    <a:pt x="2558" y="2790"/>
                  </a:cubicBezTo>
                  <a:cubicBezTo>
                    <a:pt x="2661" y="2864"/>
                    <a:pt x="2907" y="3067"/>
                    <a:pt x="3084" y="3067"/>
                  </a:cubicBezTo>
                  <a:cubicBezTo>
                    <a:pt x="3113" y="3067"/>
                    <a:pt x="3140" y="3061"/>
                    <a:pt x="3164" y="3049"/>
                  </a:cubicBezTo>
                  <a:cubicBezTo>
                    <a:pt x="3350" y="2963"/>
                    <a:pt x="3137" y="2656"/>
                    <a:pt x="3077" y="2557"/>
                  </a:cubicBezTo>
                  <a:cubicBezTo>
                    <a:pt x="2519" y="1653"/>
                    <a:pt x="1650" y="849"/>
                    <a:pt x="853" y="151"/>
                  </a:cubicBezTo>
                  <a:lnTo>
                    <a:pt x="853" y="151"/>
                  </a:lnTo>
                  <a:cubicBezTo>
                    <a:pt x="851" y="149"/>
                    <a:pt x="849" y="147"/>
                    <a:pt x="846" y="146"/>
                  </a:cubicBezTo>
                  <a:lnTo>
                    <a:pt x="846" y="146"/>
                  </a:lnTo>
                  <a:cubicBezTo>
                    <a:pt x="846" y="146"/>
                    <a:pt x="846" y="146"/>
                    <a:pt x="846" y="146"/>
                  </a:cubicBezTo>
                  <a:cubicBezTo>
                    <a:pt x="846" y="145"/>
                    <a:pt x="846" y="145"/>
                    <a:pt x="845" y="145"/>
                  </a:cubicBezTo>
                  <a:lnTo>
                    <a:pt x="845" y="145"/>
                  </a:lnTo>
                  <a:cubicBezTo>
                    <a:pt x="732" y="48"/>
                    <a:pt x="629" y="0"/>
                    <a:pt x="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7"/>
            <p:cNvSpPr/>
            <p:nvPr/>
          </p:nvSpPr>
          <p:spPr>
            <a:xfrm>
              <a:off x="5001750" y="3294925"/>
              <a:ext cx="70875" cy="69200"/>
            </a:xfrm>
            <a:custGeom>
              <a:avLst/>
              <a:gdLst/>
              <a:ahLst/>
              <a:cxnLst/>
              <a:rect l="l" t="t" r="r" b="b"/>
              <a:pathLst>
                <a:path w="2835" h="2768" extrusionOk="0">
                  <a:moveTo>
                    <a:pt x="79" y="0"/>
                  </a:moveTo>
                  <a:cubicBezTo>
                    <a:pt x="41" y="0"/>
                    <a:pt x="0" y="43"/>
                    <a:pt x="23" y="89"/>
                  </a:cubicBezTo>
                  <a:cubicBezTo>
                    <a:pt x="590" y="1228"/>
                    <a:pt x="1435" y="2440"/>
                    <a:pt x="2747" y="2767"/>
                  </a:cubicBezTo>
                  <a:cubicBezTo>
                    <a:pt x="2751" y="2767"/>
                    <a:pt x="2754" y="2768"/>
                    <a:pt x="2758" y="2768"/>
                  </a:cubicBezTo>
                  <a:cubicBezTo>
                    <a:pt x="2787" y="2768"/>
                    <a:pt x="2814" y="2743"/>
                    <a:pt x="2814" y="2707"/>
                  </a:cubicBezTo>
                  <a:cubicBezTo>
                    <a:pt x="2834" y="2487"/>
                    <a:pt x="2601" y="2201"/>
                    <a:pt x="2488" y="2027"/>
                  </a:cubicBezTo>
                  <a:cubicBezTo>
                    <a:pt x="2328" y="1781"/>
                    <a:pt x="2161" y="1535"/>
                    <a:pt x="1988" y="1295"/>
                  </a:cubicBezTo>
                  <a:cubicBezTo>
                    <a:pt x="1975" y="1277"/>
                    <a:pt x="1957" y="1270"/>
                    <a:pt x="1940" y="1270"/>
                  </a:cubicBezTo>
                  <a:cubicBezTo>
                    <a:pt x="1898" y="1270"/>
                    <a:pt x="1860" y="1312"/>
                    <a:pt x="1888" y="1355"/>
                  </a:cubicBezTo>
                  <a:cubicBezTo>
                    <a:pt x="2081" y="1614"/>
                    <a:pt x="2261" y="1881"/>
                    <a:pt x="2434" y="2161"/>
                  </a:cubicBezTo>
                  <a:cubicBezTo>
                    <a:pt x="2534" y="2320"/>
                    <a:pt x="2648" y="2487"/>
                    <a:pt x="2701" y="2667"/>
                  </a:cubicBezTo>
                  <a:cubicBezTo>
                    <a:pt x="2681" y="2600"/>
                    <a:pt x="2335" y="2507"/>
                    <a:pt x="2288" y="2487"/>
                  </a:cubicBezTo>
                  <a:cubicBezTo>
                    <a:pt x="2155" y="2434"/>
                    <a:pt x="2035" y="2360"/>
                    <a:pt x="1915" y="2280"/>
                  </a:cubicBezTo>
                  <a:cubicBezTo>
                    <a:pt x="1102" y="1768"/>
                    <a:pt x="543" y="882"/>
                    <a:pt x="123" y="29"/>
                  </a:cubicBezTo>
                  <a:cubicBezTo>
                    <a:pt x="113" y="9"/>
                    <a:pt x="97" y="0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7"/>
            <p:cNvSpPr/>
            <p:nvPr/>
          </p:nvSpPr>
          <p:spPr>
            <a:xfrm>
              <a:off x="5071225" y="3233475"/>
              <a:ext cx="68475" cy="68100"/>
            </a:xfrm>
            <a:custGeom>
              <a:avLst/>
              <a:gdLst/>
              <a:ahLst/>
              <a:cxnLst/>
              <a:rect l="l" t="t" r="r" b="b"/>
              <a:pathLst>
                <a:path w="2739" h="2724" extrusionOk="0">
                  <a:moveTo>
                    <a:pt x="78" y="1"/>
                  </a:moveTo>
                  <a:cubicBezTo>
                    <a:pt x="18" y="1"/>
                    <a:pt x="0" y="98"/>
                    <a:pt x="62" y="116"/>
                  </a:cubicBezTo>
                  <a:cubicBezTo>
                    <a:pt x="1207" y="396"/>
                    <a:pt x="2293" y="1448"/>
                    <a:pt x="2599" y="2574"/>
                  </a:cubicBezTo>
                  <a:cubicBezTo>
                    <a:pt x="2140" y="2394"/>
                    <a:pt x="1713" y="2028"/>
                    <a:pt x="1334" y="1735"/>
                  </a:cubicBezTo>
                  <a:cubicBezTo>
                    <a:pt x="1327" y="1728"/>
                    <a:pt x="1320" y="1721"/>
                    <a:pt x="1314" y="1721"/>
                  </a:cubicBezTo>
                  <a:cubicBezTo>
                    <a:pt x="1301" y="1755"/>
                    <a:pt x="1287" y="1788"/>
                    <a:pt x="1267" y="1821"/>
                  </a:cubicBezTo>
                  <a:cubicBezTo>
                    <a:pt x="1687" y="2154"/>
                    <a:pt x="2153" y="2547"/>
                    <a:pt x="2659" y="2720"/>
                  </a:cubicBezTo>
                  <a:cubicBezTo>
                    <a:pt x="2665" y="2722"/>
                    <a:pt x="2671" y="2723"/>
                    <a:pt x="2677" y="2723"/>
                  </a:cubicBezTo>
                  <a:cubicBezTo>
                    <a:pt x="2714" y="2723"/>
                    <a:pt x="2738" y="2688"/>
                    <a:pt x="2732" y="2654"/>
                  </a:cubicBezTo>
                  <a:cubicBezTo>
                    <a:pt x="2466" y="1442"/>
                    <a:pt x="1307" y="309"/>
                    <a:pt x="95" y="3"/>
                  </a:cubicBezTo>
                  <a:cubicBezTo>
                    <a:pt x="89" y="1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7"/>
            <p:cNvSpPr/>
            <p:nvPr/>
          </p:nvSpPr>
          <p:spPr>
            <a:xfrm>
              <a:off x="5075025" y="3297125"/>
              <a:ext cx="112650" cy="117800"/>
            </a:xfrm>
            <a:custGeom>
              <a:avLst/>
              <a:gdLst/>
              <a:ahLst/>
              <a:cxnLst/>
              <a:rect l="l" t="t" r="r" b="b"/>
              <a:pathLst>
                <a:path w="4506" h="4712" extrusionOk="0">
                  <a:moveTo>
                    <a:pt x="1362" y="1"/>
                  </a:moveTo>
                  <a:cubicBezTo>
                    <a:pt x="1294" y="1"/>
                    <a:pt x="1270" y="102"/>
                    <a:pt x="1335" y="115"/>
                  </a:cubicBezTo>
                  <a:cubicBezTo>
                    <a:pt x="1795" y="181"/>
                    <a:pt x="2194" y="474"/>
                    <a:pt x="2554" y="747"/>
                  </a:cubicBezTo>
                  <a:cubicBezTo>
                    <a:pt x="2740" y="887"/>
                    <a:pt x="2920" y="1040"/>
                    <a:pt x="3100" y="1187"/>
                  </a:cubicBezTo>
                  <a:cubicBezTo>
                    <a:pt x="3140" y="1213"/>
                    <a:pt x="3173" y="1240"/>
                    <a:pt x="3206" y="1267"/>
                  </a:cubicBezTo>
                  <a:cubicBezTo>
                    <a:pt x="3320" y="1353"/>
                    <a:pt x="2987" y="1393"/>
                    <a:pt x="2933" y="1407"/>
                  </a:cubicBezTo>
                  <a:cubicBezTo>
                    <a:pt x="2880" y="1420"/>
                    <a:pt x="2880" y="1487"/>
                    <a:pt x="2913" y="1513"/>
                  </a:cubicBezTo>
                  <a:cubicBezTo>
                    <a:pt x="3246" y="1746"/>
                    <a:pt x="3520" y="2079"/>
                    <a:pt x="3799" y="2372"/>
                  </a:cubicBezTo>
                  <a:cubicBezTo>
                    <a:pt x="3939" y="2519"/>
                    <a:pt x="4086" y="2672"/>
                    <a:pt x="4225" y="2825"/>
                  </a:cubicBezTo>
                  <a:cubicBezTo>
                    <a:pt x="4325" y="2935"/>
                    <a:pt x="4443" y="3003"/>
                    <a:pt x="4358" y="3003"/>
                  </a:cubicBezTo>
                  <a:cubicBezTo>
                    <a:pt x="4329" y="3003"/>
                    <a:pt x="4277" y="2995"/>
                    <a:pt x="4192" y="2978"/>
                  </a:cubicBezTo>
                  <a:cubicBezTo>
                    <a:pt x="4189" y="2978"/>
                    <a:pt x="4185" y="2978"/>
                    <a:pt x="4182" y="2978"/>
                  </a:cubicBezTo>
                  <a:cubicBezTo>
                    <a:pt x="4146" y="2978"/>
                    <a:pt x="4113" y="3009"/>
                    <a:pt x="4126" y="3052"/>
                  </a:cubicBezTo>
                  <a:cubicBezTo>
                    <a:pt x="4250" y="3524"/>
                    <a:pt x="4241" y="4055"/>
                    <a:pt x="4228" y="4547"/>
                  </a:cubicBezTo>
                  <a:lnTo>
                    <a:pt x="4228" y="4547"/>
                  </a:lnTo>
                  <a:cubicBezTo>
                    <a:pt x="4091" y="4460"/>
                    <a:pt x="3952" y="4402"/>
                    <a:pt x="3786" y="4364"/>
                  </a:cubicBezTo>
                  <a:cubicBezTo>
                    <a:pt x="3520" y="4297"/>
                    <a:pt x="3273" y="4111"/>
                    <a:pt x="3047" y="3964"/>
                  </a:cubicBezTo>
                  <a:cubicBezTo>
                    <a:pt x="2487" y="3591"/>
                    <a:pt x="1954" y="3145"/>
                    <a:pt x="1482" y="2672"/>
                  </a:cubicBezTo>
                  <a:cubicBezTo>
                    <a:pt x="1469" y="2660"/>
                    <a:pt x="1455" y="2654"/>
                    <a:pt x="1442" y="2654"/>
                  </a:cubicBezTo>
                  <a:cubicBezTo>
                    <a:pt x="1413" y="2654"/>
                    <a:pt x="1386" y="2680"/>
                    <a:pt x="1382" y="2712"/>
                  </a:cubicBezTo>
                  <a:cubicBezTo>
                    <a:pt x="1355" y="2906"/>
                    <a:pt x="1350" y="3109"/>
                    <a:pt x="1349" y="3310"/>
                  </a:cubicBezTo>
                  <a:lnTo>
                    <a:pt x="1349" y="3310"/>
                  </a:lnTo>
                  <a:cubicBezTo>
                    <a:pt x="1001" y="2954"/>
                    <a:pt x="686" y="2577"/>
                    <a:pt x="449" y="2139"/>
                  </a:cubicBezTo>
                  <a:cubicBezTo>
                    <a:pt x="303" y="1873"/>
                    <a:pt x="223" y="1586"/>
                    <a:pt x="129" y="1307"/>
                  </a:cubicBezTo>
                  <a:cubicBezTo>
                    <a:pt x="119" y="1280"/>
                    <a:pt x="94" y="1268"/>
                    <a:pt x="70" y="1268"/>
                  </a:cubicBezTo>
                  <a:cubicBezTo>
                    <a:pt x="34" y="1268"/>
                    <a:pt x="0" y="1294"/>
                    <a:pt x="16" y="1333"/>
                  </a:cubicBezTo>
                  <a:cubicBezTo>
                    <a:pt x="110" y="1600"/>
                    <a:pt x="189" y="1866"/>
                    <a:pt x="309" y="2126"/>
                  </a:cubicBezTo>
                  <a:cubicBezTo>
                    <a:pt x="562" y="2645"/>
                    <a:pt x="962" y="3085"/>
                    <a:pt x="1368" y="3491"/>
                  </a:cubicBezTo>
                  <a:cubicBezTo>
                    <a:pt x="1379" y="3502"/>
                    <a:pt x="1391" y="3506"/>
                    <a:pt x="1404" y="3506"/>
                  </a:cubicBezTo>
                  <a:cubicBezTo>
                    <a:pt x="1433" y="3506"/>
                    <a:pt x="1462" y="3483"/>
                    <a:pt x="1462" y="3451"/>
                  </a:cubicBezTo>
                  <a:cubicBezTo>
                    <a:pt x="1462" y="3245"/>
                    <a:pt x="1462" y="3034"/>
                    <a:pt x="1481" y="2830"/>
                  </a:cubicBezTo>
                  <a:lnTo>
                    <a:pt x="1481" y="2830"/>
                  </a:lnTo>
                  <a:cubicBezTo>
                    <a:pt x="1893" y="3232"/>
                    <a:pt x="2344" y="3600"/>
                    <a:pt x="2814" y="3937"/>
                  </a:cubicBezTo>
                  <a:cubicBezTo>
                    <a:pt x="3067" y="4124"/>
                    <a:pt x="3333" y="4297"/>
                    <a:pt x="3619" y="4424"/>
                  </a:cubicBezTo>
                  <a:cubicBezTo>
                    <a:pt x="3839" y="4517"/>
                    <a:pt x="4052" y="4564"/>
                    <a:pt x="4259" y="4703"/>
                  </a:cubicBezTo>
                  <a:cubicBezTo>
                    <a:pt x="4266" y="4709"/>
                    <a:pt x="4274" y="4712"/>
                    <a:pt x="4283" y="4712"/>
                  </a:cubicBezTo>
                  <a:cubicBezTo>
                    <a:pt x="4311" y="4712"/>
                    <a:pt x="4340" y="4681"/>
                    <a:pt x="4345" y="4650"/>
                  </a:cubicBezTo>
                  <a:cubicBezTo>
                    <a:pt x="4352" y="4146"/>
                    <a:pt x="4370" y="3600"/>
                    <a:pt x="4253" y="3103"/>
                  </a:cubicBezTo>
                  <a:lnTo>
                    <a:pt x="4253" y="3103"/>
                  </a:lnTo>
                  <a:cubicBezTo>
                    <a:pt x="4268" y="3104"/>
                    <a:pt x="4283" y="3105"/>
                    <a:pt x="4297" y="3105"/>
                  </a:cubicBezTo>
                  <a:cubicBezTo>
                    <a:pt x="4372" y="3105"/>
                    <a:pt x="4440" y="3085"/>
                    <a:pt x="4492" y="3012"/>
                  </a:cubicBezTo>
                  <a:cubicBezTo>
                    <a:pt x="4505" y="2992"/>
                    <a:pt x="4499" y="2958"/>
                    <a:pt x="4485" y="2945"/>
                  </a:cubicBezTo>
                  <a:cubicBezTo>
                    <a:pt x="4049" y="2459"/>
                    <a:pt x="3606" y="1896"/>
                    <a:pt x="3082" y="1493"/>
                  </a:cubicBezTo>
                  <a:lnTo>
                    <a:pt x="3082" y="1493"/>
                  </a:lnTo>
                  <a:cubicBezTo>
                    <a:pt x="3209" y="1467"/>
                    <a:pt x="3371" y="1414"/>
                    <a:pt x="3366" y="1300"/>
                  </a:cubicBezTo>
                  <a:cubicBezTo>
                    <a:pt x="3366" y="1187"/>
                    <a:pt x="3200" y="1127"/>
                    <a:pt x="3127" y="1067"/>
                  </a:cubicBezTo>
                  <a:cubicBezTo>
                    <a:pt x="2614" y="654"/>
                    <a:pt x="2048" y="101"/>
                    <a:pt x="1368" y="1"/>
                  </a:cubicBezTo>
                  <a:cubicBezTo>
                    <a:pt x="1366" y="1"/>
                    <a:pt x="1364" y="1"/>
                    <a:pt x="13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5129100" y="3323725"/>
              <a:ext cx="33925" cy="44975"/>
            </a:xfrm>
            <a:custGeom>
              <a:avLst/>
              <a:gdLst/>
              <a:ahLst/>
              <a:cxnLst/>
              <a:rect l="l" t="t" r="r" b="b"/>
              <a:pathLst>
                <a:path w="1357" h="1799" extrusionOk="0">
                  <a:moveTo>
                    <a:pt x="83" y="0"/>
                  </a:moveTo>
                  <a:cubicBezTo>
                    <a:pt x="35" y="0"/>
                    <a:pt x="1" y="76"/>
                    <a:pt x="51" y="109"/>
                  </a:cubicBezTo>
                  <a:cubicBezTo>
                    <a:pt x="569" y="442"/>
                    <a:pt x="983" y="1107"/>
                    <a:pt x="1210" y="1684"/>
                  </a:cubicBezTo>
                  <a:lnTo>
                    <a:pt x="1210" y="1684"/>
                  </a:lnTo>
                  <a:cubicBezTo>
                    <a:pt x="861" y="1675"/>
                    <a:pt x="503" y="1421"/>
                    <a:pt x="231" y="1242"/>
                  </a:cubicBezTo>
                  <a:cubicBezTo>
                    <a:pt x="220" y="1235"/>
                    <a:pt x="210" y="1232"/>
                    <a:pt x="200" y="1232"/>
                  </a:cubicBezTo>
                  <a:cubicBezTo>
                    <a:pt x="150" y="1232"/>
                    <a:pt x="121" y="1308"/>
                    <a:pt x="171" y="1342"/>
                  </a:cubicBezTo>
                  <a:cubicBezTo>
                    <a:pt x="464" y="1529"/>
                    <a:pt x="846" y="1798"/>
                    <a:pt x="1216" y="1798"/>
                  </a:cubicBezTo>
                  <a:cubicBezTo>
                    <a:pt x="1241" y="1798"/>
                    <a:pt x="1265" y="1797"/>
                    <a:pt x="1290" y="1795"/>
                  </a:cubicBezTo>
                  <a:cubicBezTo>
                    <a:pt x="1323" y="1795"/>
                    <a:pt x="1357" y="1761"/>
                    <a:pt x="1343" y="1721"/>
                  </a:cubicBezTo>
                  <a:cubicBezTo>
                    <a:pt x="1110" y="1109"/>
                    <a:pt x="677" y="376"/>
                    <a:pt x="111" y="10"/>
                  </a:cubicBezTo>
                  <a:cubicBezTo>
                    <a:pt x="101" y="3"/>
                    <a:pt x="92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7"/>
            <p:cNvSpPr/>
            <p:nvPr/>
          </p:nvSpPr>
          <p:spPr>
            <a:xfrm>
              <a:off x="5088375" y="3333825"/>
              <a:ext cx="47775" cy="35350"/>
            </a:xfrm>
            <a:custGeom>
              <a:avLst/>
              <a:gdLst/>
              <a:ahLst/>
              <a:cxnLst/>
              <a:rect l="l" t="t" r="r" b="b"/>
              <a:pathLst>
                <a:path w="1911" h="1414" extrusionOk="0">
                  <a:moveTo>
                    <a:pt x="82" y="1"/>
                  </a:moveTo>
                  <a:cubicBezTo>
                    <a:pt x="38" y="1"/>
                    <a:pt x="1" y="58"/>
                    <a:pt x="42" y="98"/>
                  </a:cubicBezTo>
                  <a:cubicBezTo>
                    <a:pt x="521" y="585"/>
                    <a:pt x="1027" y="1177"/>
                    <a:pt x="1693" y="1410"/>
                  </a:cubicBezTo>
                  <a:cubicBezTo>
                    <a:pt x="1699" y="1413"/>
                    <a:pt x="1704" y="1413"/>
                    <a:pt x="1709" y="1413"/>
                  </a:cubicBezTo>
                  <a:cubicBezTo>
                    <a:pt x="1738" y="1413"/>
                    <a:pt x="1767" y="1385"/>
                    <a:pt x="1767" y="1357"/>
                  </a:cubicBezTo>
                  <a:cubicBezTo>
                    <a:pt x="1767" y="1219"/>
                    <a:pt x="1785" y="1080"/>
                    <a:pt x="1807" y="942"/>
                  </a:cubicBezTo>
                  <a:lnTo>
                    <a:pt x="1807" y="942"/>
                  </a:lnTo>
                  <a:cubicBezTo>
                    <a:pt x="1814" y="945"/>
                    <a:pt x="1821" y="947"/>
                    <a:pt x="1829" y="947"/>
                  </a:cubicBezTo>
                  <a:cubicBezTo>
                    <a:pt x="1876" y="947"/>
                    <a:pt x="1910" y="871"/>
                    <a:pt x="1860" y="838"/>
                  </a:cubicBezTo>
                  <a:cubicBezTo>
                    <a:pt x="1833" y="824"/>
                    <a:pt x="1813" y="811"/>
                    <a:pt x="1793" y="791"/>
                  </a:cubicBezTo>
                  <a:cubicBezTo>
                    <a:pt x="1785" y="788"/>
                    <a:pt x="1775" y="786"/>
                    <a:pt x="1766" y="786"/>
                  </a:cubicBezTo>
                  <a:cubicBezTo>
                    <a:pt x="1739" y="786"/>
                    <a:pt x="1712" y="800"/>
                    <a:pt x="1707" y="824"/>
                  </a:cubicBezTo>
                  <a:cubicBezTo>
                    <a:pt x="1684" y="977"/>
                    <a:pt x="1661" y="1126"/>
                    <a:pt x="1655" y="1277"/>
                  </a:cubicBezTo>
                  <a:lnTo>
                    <a:pt x="1655" y="1277"/>
                  </a:lnTo>
                  <a:cubicBezTo>
                    <a:pt x="1044" y="1034"/>
                    <a:pt x="564" y="474"/>
                    <a:pt x="122" y="19"/>
                  </a:cubicBezTo>
                  <a:cubicBezTo>
                    <a:pt x="109" y="6"/>
                    <a:pt x="95" y="1"/>
                    <a:pt x="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>
              <a:off x="5041875" y="3273700"/>
              <a:ext cx="7100" cy="5800"/>
            </a:xfrm>
            <a:custGeom>
              <a:avLst/>
              <a:gdLst/>
              <a:ahLst/>
              <a:cxnLst/>
              <a:rect l="l" t="t" r="r" b="b"/>
              <a:pathLst>
                <a:path w="284" h="232" extrusionOk="0">
                  <a:moveTo>
                    <a:pt x="236" y="0"/>
                  </a:moveTo>
                  <a:cubicBezTo>
                    <a:pt x="230" y="0"/>
                    <a:pt x="223" y="2"/>
                    <a:pt x="217" y="6"/>
                  </a:cubicBezTo>
                  <a:cubicBezTo>
                    <a:pt x="150" y="59"/>
                    <a:pt x="84" y="126"/>
                    <a:pt x="17" y="186"/>
                  </a:cubicBezTo>
                  <a:cubicBezTo>
                    <a:pt x="1" y="202"/>
                    <a:pt x="19" y="231"/>
                    <a:pt x="38" y="231"/>
                  </a:cubicBezTo>
                  <a:cubicBezTo>
                    <a:pt x="42" y="231"/>
                    <a:pt x="46" y="229"/>
                    <a:pt x="50" y="226"/>
                  </a:cubicBezTo>
                  <a:cubicBezTo>
                    <a:pt x="123" y="172"/>
                    <a:pt x="190" y="106"/>
                    <a:pt x="257" y="46"/>
                  </a:cubicBezTo>
                  <a:cubicBezTo>
                    <a:pt x="284" y="30"/>
                    <a:pt x="263" y="0"/>
                    <a:pt x="2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>
              <a:off x="5046850" y="3279250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189" y="1"/>
                  </a:moveTo>
                  <a:cubicBezTo>
                    <a:pt x="185" y="1"/>
                    <a:pt x="181" y="2"/>
                    <a:pt x="178" y="4"/>
                  </a:cubicBezTo>
                  <a:cubicBezTo>
                    <a:pt x="124" y="44"/>
                    <a:pt x="71" y="90"/>
                    <a:pt x="18" y="137"/>
                  </a:cubicBezTo>
                  <a:cubicBezTo>
                    <a:pt x="0" y="154"/>
                    <a:pt x="23" y="186"/>
                    <a:pt x="42" y="186"/>
                  </a:cubicBezTo>
                  <a:cubicBezTo>
                    <a:pt x="45" y="186"/>
                    <a:pt x="48" y="185"/>
                    <a:pt x="51" y="183"/>
                  </a:cubicBezTo>
                  <a:cubicBezTo>
                    <a:pt x="111" y="143"/>
                    <a:pt x="158" y="97"/>
                    <a:pt x="211" y="50"/>
                  </a:cubicBezTo>
                  <a:cubicBezTo>
                    <a:pt x="234" y="33"/>
                    <a:pt x="212" y="1"/>
                    <a:pt x="1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>
              <a:off x="5052425" y="3284550"/>
              <a:ext cx="4900" cy="3750"/>
            </a:xfrm>
            <a:custGeom>
              <a:avLst/>
              <a:gdLst/>
              <a:ahLst/>
              <a:cxnLst/>
              <a:rect l="l" t="t" r="r" b="b"/>
              <a:pathLst>
                <a:path w="196" h="150" extrusionOk="0">
                  <a:moveTo>
                    <a:pt x="156" y="0"/>
                  </a:moveTo>
                  <a:cubicBezTo>
                    <a:pt x="151" y="0"/>
                    <a:pt x="146" y="2"/>
                    <a:pt x="141" y="5"/>
                  </a:cubicBezTo>
                  <a:cubicBezTo>
                    <a:pt x="101" y="31"/>
                    <a:pt x="68" y="65"/>
                    <a:pt x="28" y="91"/>
                  </a:cubicBezTo>
                  <a:cubicBezTo>
                    <a:pt x="0" y="113"/>
                    <a:pt x="18" y="149"/>
                    <a:pt x="41" y="149"/>
                  </a:cubicBezTo>
                  <a:cubicBezTo>
                    <a:pt x="45" y="149"/>
                    <a:pt x="50" y="148"/>
                    <a:pt x="54" y="145"/>
                  </a:cubicBezTo>
                  <a:cubicBezTo>
                    <a:pt x="94" y="118"/>
                    <a:pt x="134" y="85"/>
                    <a:pt x="168" y="58"/>
                  </a:cubicBezTo>
                  <a:cubicBezTo>
                    <a:pt x="196" y="41"/>
                    <a:pt x="181" y="0"/>
                    <a:pt x="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7"/>
            <p:cNvSpPr/>
            <p:nvPr/>
          </p:nvSpPr>
          <p:spPr>
            <a:xfrm>
              <a:off x="5058700" y="3290850"/>
              <a:ext cx="6150" cy="4375"/>
            </a:xfrm>
            <a:custGeom>
              <a:avLst/>
              <a:gdLst/>
              <a:ahLst/>
              <a:cxnLst/>
              <a:rect l="l" t="t" r="r" b="b"/>
              <a:pathLst>
                <a:path w="246" h="175" extrusionOk="0">
                  <a:moveTo>
                    <a:pt x="204" y="1"/>
                  </a:moveTo>
                  <a:cubicBezTo>
                    <a:pt x="199" y="1"/>
                    <a:pt x="194" y="2"/>
                    <a:pt x="190" y="6"/>
                  </a:cubicBezTo>
                  <a:cubicBezTo>
                    <a:pt x="136" y="46"/>
                    <a:pt x="83" y="86"/>
                    <a:pt x="30" y="119"/>
                  </a:cubicBezTo>
                  <a:cubicBezTo>
                    <a:pt x="1" y="137"/>
                    <a:pt x="18" y="175"/>
                    <a:pt x="45" y="175"/>
                  </a:cubicBezTo>
                  <a:cubicBezTo>
                    <a:pt x="49" y="175"/>
                    <a:pt x="52" y="174"/>
                    <a:pt x="57" y="172"/>
                  </a:cubicBezTo>
                  <a:cubicBezTo>
                    <a:pt x="116" y="132"/>
                    <a:pt x="170" y="92"/>
                    <a:pt x="223" y="52"/>
                  </a:cubicBezTo>
                  <a:cubicBezTo>
                    <a:pt x="245" y="36"/>
                    <a:pt x="226" y="1"/>
                    <a:pt x="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7"/>
            <p:cNvSpPr/>
            <p:nvPr/>
          </p:nvSpPr>
          <p:spPr>
            <a:xfrm>
              <a:off x="5064075" y="3297100"/>
              <a:ext cx="5225" cy="4025"/>
            </a:xfrm>
            <a:custGeom>
              <a:avLst/>
              <a:gdLst/>
              <a:ahLst/>
              <a:cxnLst/>
              <a:rect l="l" t="t" r="r" b="b"/>
              <a:pathLst>
                <a:path w="209" h="161" extrusionOk="0">
                  <a:moveTo>
                    <a:pt x="164" y="0"/>
                  </a:moveTo>
                  <a:cubicBezTo>
                    <a:pt x="157" y="0"/>
                    <a:pt x="149" y="3"/>
                    <a:pt x="141" y="9"/>
                  </a:cubicBezTo>
                  <a:cubicBezTo>
                    <a:pt x="108" y="42"/>
                    <a:pt x="68" y="82"/>
                    <a:pt x="28" y="109"/>
                  </a:cubicBezTo>
                  <a:cubicBezTo>
                    <a:pt x="0" y="125"/>
                    <a:pt x="14" y="160"/>
                    <a:pt x="38" y="160"/>
                  </a:cubicBezTo>
                  <a:cubicBezTo>
                    <a:pt x="44" y="160"/>
                    <a:pt x="49" y="159"/>
                    <a:pt x="55" y="155"/>
                  </a:cubicBezTo>
                  <a:cubicBezTo>
                    <a:pt x="108" y="135"/>
                    <a:pt x="148" y="96"/>
                    <a:pt x="188" y="56"/>
                  </a:cubicBezTo>
                  <a:cubicBezTo>
                    <a:pt x="208" y="30"/>
                    <a:pt x="189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7"/>
            <p:cNvSpPr/>
            <p:nvPr/>
          </p:nvSpPr>
          <p:spPr>
            <a:xfrm>
              <a:off x="5072250" y="3300925"/>
              <a:ext cx="4425" cy="4950"/>
            </a:xfrm>
            <a:custGeom>
              <a:avLst/>
              <a:gdLst/>
              <a:ahLst/>
              <a:cxnLst/>
              <a:rect l="l" t="t" r="r" b="b"/>
              <a:pathLst>
                <a:path w="177" h="198" extrusionOk="0">
                  <a:moveTo>
                    <a:pt x="139" y="0"/>
                  </a:moveTo>
                  <a:cubicBezTo>
                    <a:pt x="130" y="0"/>
                    <a:pt x="120" y="5"/>
                    <a:pt x="114" y="16"/>
                  </a:cubicBezTo>
                  <a:cubicBezTo>
                    <a:pt x="87" y="62"/>
                    <a:pt x="61" y="109"/>
                    <a:pt x="21" y="149"/>
                  </a:cubicBezTo>
                  <a:cubicBezTo>
                    <a:pt x="0" y="169"/>
                    <a:pt x="19" y="198"/>
                    <a:pt x="41" y="198"/>
                  </a:cubicBezTo>
                  <a:cubicBezTo>
                    <a:pt x="48" y="198"/>
                    <a:pt x="54" y="195"/>
                    <a:pt x="61" y="189"/>
                  </a:cubicBezTo>
                  <a:cubicBezTo>
                    <a:pt x="101" y="142"/>
                    <a:pt x="141" y="96"/>
                    <a:pt x="167" y="42"/>
                  </a:cubicBezTo>
                  <a:cubicBezTo>
                    <a:pt x="176" y="20"/>
                    <a:pt x="158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7"/>
            <p:cNvSpPr/>
            <p:nvPr/>
          </p:nvSpPr>
          <p:spPr>
            <a:xfrm>
              <a:off x="5077700" y="3306850"/>
              <a:ext cx="5075" cy="4750"/>
            </a:xfrm>
            <a:custGeom>
              <a:avLst/>
              <a:gdLst/>
              <a:ahLst/>
              <a:cxnLst/>
              <a:rect l="l" t="t" r="r" b="b"/>
              <a:pathLst>
                <a:path w="203" h="190" extrusionOk="0">
                  <a:moveTo>
                    <a:pt x="162" y="0"/>
                  </a:moveTo>
                  <a:cubicBezTo>
                    <a:pt x="152" y="0"/>
                    <a:pt x="142" y="6"/>
                    <a:pt x="136" y="19"/>
                  </a:cubicBezTo>
                  <a:cubicBezTo>
                    <a:pt x="109" y="65"/>
                    <a:pt x="69" y="98"/>
                    <a:pt x="22" y="132"/>
                  </a:cubicBezTo>
                  <a:cubicBezTo>
                    <a:pt x="0" y="154"/>
                    <a:pt x="24" y="190"/>
                    <a:pt x="48" y="190"/>
                  </a:cubicBezTo>
                  <a:cubicBezTo>
                    <a:pt x="53" y="190"/>
                    <a:pt x="58" y="188"/>
                    <a:pt x="62" y="185"/>
                  </a:cubicBezTo>
                  <a:cubicBezTo>
                    <a:pt x="116" y="145"/>
                    <a:pt x="162" y="105"/>
                    <a:pt x="189" y="45"/>
                  </a:cubicBezTo>
                  <a:cubicBezTo>
                    <a:pt x="202" y="23"/>
                    <a:pt x="183" y="0"/>
                    <a:pt x="1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7"/>
            <p:cNvSpPr/>
            <p:nvPr/>
          </p:nvSpPr>
          <p:spPr>
            <a:xfrm>
              <a:off x="5084550" y="3313075"/>
              <a:ext cx="5525" cy="4975"/>
            </a:xfrm>
            <a:custGeom>
              <a:avLst/>
              <a:gdLst/>
              <a:ahLst/>
              <a:cxnLst/>
              <a:rect l="l" t="t" r="r" b="b"/>
              <a:pathLst>
                <a:path w="221" h="199" extrusionOk="0">
                  <a:moveTo>
                    <a:pt x="175" y="1"/>
                  </a:moveTo>
                  <a:cubicBezTo>
                    <a:pt x="168" y="1"/>
                    <a:pt x="161" y="3"/>
                    <a:pt x="155" y="9"/>
                  </a:cubicBezTo>
                  <a:cubicBezTo>
                    <a:pt x="101" y="56"/>
                    <a:pt x="55" y="103"/>
                    <a:pt x="15" y="156"/>
                  </a:cubicBezTo>
                  <a:cubicBezTo>
                    <a:pt x="0" y="176"/>
                    <a:pt x="18" y="199"/>
                    <a:pt x="39" y="199"/>
                  </a:cubicBezTo>
                  <a:cubicBezTo>
                    <a:pt x="47" y="199"/>
                    <a:pt x="55" y="196"/>
                    <a:pt x="62" y="189"/>
                  </a:cubicBezTo>
                  <a:cubicBezTo>
                    <a:pt x="101" y="143"/>
                    <a:pt x="155" y="103"/>
                    <a:pt x="195" y="56"/>
                  </a:cubicBezTo>
                  <a:cubicBezTo>
                    <a:pt x="220" y="30"/>
                    <a:pt x="199" y="1"/>
                    <a:pt x="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7"/>
            <p:cNvSpPr/>
            <p:nvPr/>
          </p:nvSpPr>
          <p:spPr>
            <a:xfrm>
              <a:off x="5090475" y="3319475"/>
              <a:ext cx="5150" cy="3900"/>
            </a:xfrm>
            <a:custGeom>
              <a:avLst/>
              <a:gdLst/>
              <a:ahLst/>
              <a:cxnLst/>
              <a:rect l="l" t="t" r="r" b="b"/>
              <a:pathLst>
                <a:path w="206" h="156" extrusionOk="0">
                  <a:moveTo>
                    <a:pt x="162" y="0"/>
                  </a:moveTo>
                  <a:cubicBezTo>
                    <a:pt x="156" y="0"/>
                    <a:pt x="150" y="2"/>
                    <a:pt x="144" y="6"/>
                  </a:cubicBezTo>
                  <a:cubicBezTo>
                    <a:pt x="104" y="40"/>
                    <a:pt x="71" y="80"/>
                    <a:pt x="24" y="106"/>
                  </a:cubicBezTo>
                  <a:cubicBezTo>
                    <a:pt x="1" y="118"/>
                    <a:pt x="19" y="155"/>
                    <a:pt x="41" y="155"/>
                  </a:cubicBezTo>
                  <a:cubicBezTo>
                    <a:pt x="44" y="155"/>
                    <a:pt x="48" y="155"/>
                    <a:pt x="51" y="153"/>
                  </a:cubicBezTo>
                  <a:cubicBezTo>
                    <a:pt x="104" y="126"/>
                    <a:pt x="151" y="93"/>
                    <a:pt x="184" y="46"/>
                  </a:cubicBezTo>
                  <a:cubicBezTo>
                    <a:pt x="205" y="25"/>
                    <a:pt x="185" y="0"/>
                    <a:pt x="1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7"/>
            <p:cNvSpPr/>
            <p:nvPr/>
          </p:nvSpPr>
          <p:spPr>
            <a:xfrm>
              <a:off x="5098775" y="3324725"/>
              <a:ext cx="5125" cy="3775"/>
            </a:xfrm>
            <a:custGeom>
              <a:avLst/>
              <a:gdLst/>
              <a:ahLst/>
              <a:cxnLst/>
              <a:rect l="l" t="t" r="r" b="b"/>
              <a:pathLst>
                <a:path w="205" h="151" extrusionOk="0">
                  <a:moveTo>
                    <a:pt x="159" y="1"/>
                  </a:moveTo>
                  <a:cubicBezTo>
                    <a:pt x="152" y="1"/>
                    <a:pt x="145" y="3"/>
                    <a:pt x="139" y="10"/>
                  </a:cubicBezTo>
                  <a:cubicBezTo>
                    <a:pt x="105" y="43"/>
                    <a:pt x="72" y="69"/>
                    <a:pt x="32" y="96"/>
                  </a:cubicBezTo>
                  <a:cubicBezTo>
                    <a:pt x="1" y="109"/>
                    <a:pt x="16" y="150"/>
                    <a:pt x="46" y="150"/>
                  </a:cubicBezTo>
                  <a:cubicBezTo>
                    <a:pt x="48" y="150"/>
                    <a:pt x="50" y="150"/>
                    <a:pt x="52" y="149"/>
                  </a:cubicBezTo>
                  <a:cubicBezTo>
                    <a:pt x="105" y="136"/>
                    <a:pt x="145" y="89"/>
                    <a:pt x="179" y="56"/>
                  </a:cubicBezTo>
                  <a:cubicBezTo>
                    <a:pt x="204" y="30"/>
                    <a:pt x="182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7"/>
            <p:cNvSpPr/>
            <p:nvPr/>
          </p:nvSpPr>
          <p:spPr>
            <a:xfrm>
              <a:off x="5012250" y="3312750"/>
              <a:ext cx="4975" cy="3125"/>
            </a:xfrm>
            <a:custGeom>
              <a:avLst/>
              <a:gdLst/>
              <a:ahLst/>
              <a:cxnLst/>
              <a:rect l="l" t="t" r="r" b="b"/>
              <a:pathLst>
                <a:path w="199" h="125" extrusionOk="0">
                  <a:moveTo>
                    <a:pt x="161" y="0"/>
                  </a:moveTo>
                  <a:cubicBezTo>
                    <a:pt x="157" y="0"/>
                    <a:pt x="154" y="1"/>
                    <a:pt x="150" y="2"/>
                  </a:cubicBezTo>
                  <a:cubicBezTo>
                    <a:pt x="103" y="16"/>
                    <a:pt x="63" y="49"/>
                    <a:pt x="23" y="76"/>
                  </a:cubicBezTo>
                  <a:cubicBezTo>
                    <a:pt x="0" y="93"/>
                    <a:pt x="22" y="125"/>
                    <a:pt x="45" y="125"/>
                  </a:cubicBezTo>
                  <a:cubicBezTo>
                    <a:pt x="49" y="125"/>
                    <a:pt x="53" y="124"/>
                    <a:pt x="56" y="122"/>
                  </a:cubicBezTo>
                  <a:cubicBezTo>
                    <a:pt x="96" y="102"/>
                    <a:pt x="130" y="82"/>
                    <a:pt x="163" y="62"/>
                  </a:cubicBezTo>
                  <a:cubicBezTo>
                    <a:pt x="199" y="50"/>
                    <a:pt x="192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7"/>
            <p:cNvSpPr/>
            <p:nvPr/>
          </p:nvSpPr>
          <p:spPr>
            <a:xfrm>
              <a:off x="5017075" y="3320075"/>
              <a:ext cx="4750" cy="3300"/>
            </a:xfrm>
            <a:custGeom>
              <a:avLst/>
              <a:gdLst/>
              <a:ahLst/>
              <a:cxnLst/>
              <a:rect l="l" t="t" r="r" b="b"/>
              <a:pathLst>
                <a:path w="190" h="132" extrusionOk="0">
                  <a:moveTo>
                    <a:pt x="152" y="0"/>
                  </a:moveTo>
                  <a:cubicBezTo>
                    <a:pt x="143" y="0"/>
                    <a:pt x="132" y="5"/>
                    <a:pt x="123" y="16"/>
                  </a:cubicBezTo>
                  <a:cubicBezTo>
                    <a:pt x="103" y="49"/>
                    <a:pt x="70" y="62"/>
                    <a:pt x="30" y="76"/>
                  </a:cubicBezTo>
                  <a:cubicBezTo>
                    <a:pt x="0" y="88"/>
                    <a:pt x="8" y="131"/>
                    <a:pt x="33" y="131"/>
                  </a:cubicBezTo>
                  <a:cubicBezTo>
                    <a:pt x="36" y="131"/>
                    <a:pt x="40" y="130"/>
                    <a:pt x="43" y="129"/>
                  </a:cubicBezTo>
                  <a:cubicBezTo>
                    <a:pt x="103" y="116"/>
                    <a:pt x="143" y="89"/>
                    <a:pt x="176" y="42"/>
                  </a:cubicBezTo>
                  <a:cubicBezTo>
                    <a:pt x="190" y="20"/>
                    <a:pt x="173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7"/>
            <p:cNvSpPr/>
            <p:nvPr/>
          </p:nvSpPr>
          <p:spPr>
            <a:xfrm>
              <a:off x="5021725" y="33250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203" y="0"/>
                  </a:moveTo>
                  <a:cubicBezTo>
                    <a:pt x="197" y="0"/>
                    <a:pt x="190" y="3"/>
                    <a:pt x="184" y="9"/>
                  </a:cubicBezTo>
                  <a:cubicBezTo>
                    <a:pt x="130" y="55"/>
                    <a:pt x="84" y="115"/>
                    <a:pt x="24" y="155"/>
                  </a:cubicBezTo>
                  <a:cubicBezTo>
                    <a:pt x="0" y="173"/>
                    <a:pt x="18" y="211"/>
                    <a:pt x="45" y="211"/>
                  </a:cubicBezTo>
                  <a:cubicBezTo>
                    <a:pt x="49" y="211"/>
                    <a:pt x="53" y="210"/>
                    <a:pt x="57" y="209"/>
                  </a:cubicBezTo>
                  <a:cubicBezTo>
                    <a:pt x="124" y="169"/>
                    <a:pt x="170" y="109"/>
                    <a:pt x="223" y="49"/>
                  </a:cubicBezTo>
                  <a:cubicBezTo>
                    <a:pt x="244" y="28"/>
                    <a:pt x="225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7"/>
            <p:cNvSpPr/>
            <p:nvPr/>
          </p:nvSpPr>
          <p:spPr>
            <a:xfrm>
              <a:off x="5027625" y="3333225"/>
              <a:ext cx="4700" cy="3400"/>
            </a:xfrm>
            <a:custGeom>
              <a:avLst/>
              <a:gdLst/>
              <a:ahLst/>
              <a:cxnLst/>
              <a:rect l="l" t="t" r="r" b="b"/>
              <a:pathLst>
                <a:path w="188" h="136" extrusionOk="0">
                  <a:moveTo>
                    <a:pt x="144" y="0"/>
                  </a:moveTo>
                  <a:cubicBezTo>
                    <a:pt x="137" y="0"/>
                    <a:pt x="128" y="3"/>
                    <a:pt x="121" y="9"/>
                  </a:cubicBezTo>
                  <a:cubicBezTo>
                    <a:pt x="101" y="29"/>
                    <a:pt x="67" y="69"/>
                    <a:pt x="34" y="76"/>
                  </a:cubicBezTo>
                  <a:cubicBezTo>
                    <a:pt x="1" y="89"/>
                    <a:pt x="14" y="136"/>
                    <a:pt x="54" y="136"/>
                  </a:cubicBezTo>
                  <a:cubicBezTo>
                    <a:pt x="94" y="129"/>
                    <a:pt x="141" y="82"/>
                    <a:pt x="167" y="49"/>
                  </a:cubicBezTo>
                  <a:cubicBezTo>
                    <a:pt x="188" y="2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7"/>
            <p:cNvSpPr/>
            <p:nvPr/>
          </p:nvSpPr>
          <p:spPr>
            <a:xfrm>
              <a:off x="5035175" y="3336650"/>
              <a:ext cx="6850" cy="6775"/>
            </a:xfrm>
            <a:custGeom>
              <a:avLst/>
              <a:gdLst/>
              <a:ahLst/>
              <a:cxnLst/>
              <a:rect l="l" t="t" r="r" b="b"/>
              <a:pathLst>
                <a:path w="274" h="271" extrusionOk="0">
                  <a:moveTo>
                    <a:pt x="234" y="0"/>
                  </a:moveTo>
                  <a:cubicBezTo>
                    <a:pt x="229" y="0"/>
                    <a:pt x="223" y="2"/>
                    <a:pt x="218" y="5"/>
                  </a:cubicBezTo>
                  <a:cubicBezTo>
                    <a:pt x="172" y="32"/>
                    <a:pt x="132" y="79"/>
                    <a:pt x="92" y="119"/>
                  </a:cubicBezTo>
                  <a:cubicBezTo>
                    <a:pt x="58" y="152"/>
                    <a:pt x="25" y="192"/>
                    <a:pt x="5" y="239"/>
                  </a:cubicBezTo>
                  <a:cubicBezTo>
                    <a:pt x="0" y="258"/>
                    <a:pt x="17" y="270"/>
                    <a:pt x="31" y="270"/>
                  </a:cubicBezTo>
                  <a:cubicBezTo>
                    <a:pt x="37" y="270"/>
                    <a:pt x="42" y="269"/>
                    <a:pt x="45" y="265"/>
                  </a:cubicBezTo>
                  <a:cubicBezTo>
                    <a:pt x="118" y="199"/>
                    <a:pt x="185" y="125"/>
                    <a:pt x="252" y="52"/>
                  </a:cubicBezTo>
                  <a:cubicBezTo>
                    <a:pt x="273" y="30"/>
                    <a:pt x="255" y="0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7"/>
            <p:cNvSpPr/>
            <p:nvPr/>
          </p:nvSpPr>
          <p:spPr>
            <a:xfrm>
              <a:off x="5040575" y="3342975"/>
              <a:ext cx="6450" cy="5200"/>
            </a:xfrm>
            <a:custGeom>
              <a:avLst/>
              <a:gdLst/>
              <a:ahLst/>
              <a:cxnLst/>
              <a:rect l="l" t="t" r="r" b="b"/>
              <a:pathLst>
                <a:path w="258" h="208" extrusionOk="0">
                  <a:moveTo>
                    <a:pt x="217" y="0"/>
                  </a:moveTo>
                  <a:cubicBezTo>
                    <a:pt x="212" y="0"/>
                    <a:pt x="207" y="2"/>
                    <a:pt x="202" y="5"/>
                  </a:cubicBezTo>
                  <a:cubicBezTo>
                    <a:pt x="136" y="52"/>
                    <a:pt x="89" y="112"/>
                    <a:pt x="29" y="159"/>
                  </a:cubicBezTo>
                  <a:cubicBezTo>
                    <a:pt x="0" y="176"/>
                    <a:pt x="16" y="208"/>
                    <a:pt x="42" y="208"/>
                  </a:cubicBezTo>
                  <a:cubicBezTo>
                    <a:pt x="47" y="208"/>
                    <a:pt x="51" y="207"/>
                    <a:pt x="56" y="205"/>
                  </a:cubicBezTo>
                  <a:cubicBezTo>
                    <a:pt x="122" y="165"/>
                    <a:pt x="182" y="105"/>
                    <a:pt x="235" y="52"/>
                  </a:cubicBezTo>
                  <a:cubicBezTo>
                    <a:pt x="257" y="30"/>
                    <a:pt x="239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7"/>
            <p:cNvSpPr/>
            <p:nvPr/>
          </p:nvSpPr>
          <p:spPr>
            <a:xfrm>
              <a:off x="5047425" y="3348875"/>
              <a:ext cx="5900" cy="5300"/>
            </a:xfrm>
            <a:custGeom>
              <a:avLst/>
              <a:gdLst/>
              <a:ahLst/>
              <a:cxnLst/>
              <a:rect l="l" t="t" r="r" b="b"/>
              <a:pathLst>
                <a:path w="236" h="212" extrusionOk="0">
                  <a:moveTo>
                    <a:pt x="194" y="1"/>
                  </a:moveTo>
                  <a:cubicBezTo>
                    <a:pt x="187" y="1"/>
                    <a:pt x="181" y="3"/>
                    <a:pt x="175" y="9"/>
                  </a:cubicBezTo>
                  <a:cubicBezTo>
                    <a:pt x="115" y="56"/>
                    <a:pt x="68" y="109"/>
                    <a:pt x="21" y="162"/>
                  </a:cubicBezTo>
                  <a:cubicBezTo>
                    <a:pt x="1" y="183"/>
                    <a:pt x="20" y="211"/>
                    <a:pt x="42" y="211"/>
                  </a:cubicBezTo>
                  <a:cubicBezTo>
                    <a:pt x="48" y="211"/>
                    <a:pt x="55" y="209"/>
                    <a:pt x="61" y="202"/>
                  </a:cubicBezTo>
                  <a:cubicBezTo>
                    <a:pt x="115" y="156"/>
                    <a:pt x="168" y="109"/>
                    <a:pt x="214" y="56"/>
                  </a:cubicBezTo>
                  <a:cubicBezTo>
                    <a:pt x="235" y="30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7"/>
            <p:cNvSpPr/>
            <p:nvPr/>
          </p:nvSpPr>
          <p:spPr>
            <a:xfrm>
              <a:off x="5121200" y="3287700"/>
              <a:ext cx="3250" cy="3825"/>
            </a:xfrm>
            <a:custGeom>
              <a:avLst/>
              <a:gdLst/>
              <a:ahLst/>
              <a:cxnLst/>
              <a:rect l="l" t="t" r="r" b="b"/>
              <a:pathLst>
                <a:path w="130" h="153" extrusionOk="0">
                  <a:moveTo>
                    <a:pt x="87" y="0"/>
                  </a:moveTo>
                  <a:cubicBezTo>
                    <a:pt x="77" y="0"/>
                    <a:pt x="67" y="6"/>
                    <a:pt x="61" y="19"/>
                  </a:cubicBezTo>
                  <a:cubicBezTo>
                    <a:pt x="47" y="45"/>
                    <a:pt x="27" y="72"/>
                    <a:pt x="14" y="105"/>
                  </a:cubicBezTo>
                  <a:cubicBezTo>
                    <a:pt x="0" y="129"/>
                    <a:pt x="23" y="152"/>
                    <a:pt x="44" y="152"/>
                  </a:cubicBezTo>
                  <a:cubicBezTo>
                    <a:pt x="53" y="152"/>
                    <a:pt x="62" y="148"/>
                    <a:pt x="67" y="139"/>
                  </a:cubicBezTo>
                  <a:cubicBezTo>
                    <a:pt x="87" y="105"/>
                    <a:pt x="101" y="79"/>
                    <a:pt x="121" y="45"/>
                  </a:cubicBezTo>
                  <a:cubicBezTo>
                    <a:pt x="130" y="23"/>
                    <a:pt x="108" y="0"/>
                    <a:pt x="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7"/>
            <p:cNvSpPr/>
            <p:nvPr/>
          </p:nvSpPr>
          <p:spPr>
            <a:xfrm>
              <a:off x="5116500" y="3283300"/>
              <a:ext cx="5250" cy="5300"/>
            </a:xfrm>
            <a:custGeom>
              <a:avLst/>
              <a:gdLst/>
              <a:ahLst/>
              <a:cxnLst/>
              <a:rect l="l" t="t" r="r" b="b"/>
              <a:pathLst>
                <a:path w="210" h="212" extrusionOk="0">
                  <a:moveTo>
                    <a:pt x="161" y="0"/>
                  </a:moveTo>
                  <a:cubicBezTo>
                    <a:pt x="154" y="0"/>
                    <a:pt x="148" y="3"/>
                    <a:pt x="142" y="8"/>
                  </a:cubicBezTo>
                  <a:cubicBezTo>
                    <a:pt x="96" y="55"/>
                    <a:pt x="56" y="115"/>
                    <a:pt x="16" y="168"/>
                  </a:cubicBezTo>
                  <a:cubicBezTo>
                    <a:pt x="1" y="188"/>
                    <a:pt x="23" y="211"/>
                    <a:pt x="43" y="211"/>
                  </a:cubicBezTo>
                  <a:cubicBezTo>
                    <a:pt x="50" y="211"/>
                    <a:pt x="57" y="208"/>
                    <a:pt x="62" y="201"/>
                  </a:cubicBezTo>
                  <a:cubicBezTo>
                    <a:pt x="102" y="155"/>
                    <a:pt x="142" y="101"/>
                    <a:pt x="189" y="55"/>
                  </a:cubicBezTo>
                  <a:cubicBezTo>
                    <a:pt x="210" y="34"/>
                    <a:pt x="185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7"/>
            <p:cNvSpPr/>
            <p:nvPr/>
          </p:nvSpPr>
          <p:spPr>
            <a:xfrm>
              <a:off x="5110875" y="3277975"/>
              <a:ext cx="5050" cy="6250"/>
            </a:xfrm>
            <a:custGeom>
              <a:avLst/>
              <a:gdLst/>
              <a:ahLst/>
              <a:cxnLst/>
              <a:rect l="l" t="t" r="r" b="b"/>
              <a:pathLst>
                <a:path w="202" h="250" extrusionOk="0">
                  <a:moveTo>
                    <a:pt x="163" y="1"/>
                  </a:moveTo>
                  <a:cubicBezTo>
                    <a:pt x="155" y="1"/>
                    <a:pt x="147" y="5"/>
                    <a:pt x="141" y="15"/>
                  </a:cubicBezTo>
                  <a:cubicBezTo>
                    <a:pt x="101" y="81"/>
                    <a:pt x="67" y="148"/>
                    <a:pt x="21" y="201"/>
                  </a:cubicBezTo>
                  <a:cubicBezTo>
                    <a:pt x="0" y="222"/>
                    <a:pt x="19" y="250"/>
                    <a:pt x="41" y="250"/>
                  </a:cubicBezTo>
                  <a:cubicBezTo>
                    <a:pt x="48" y="250"/>
                    <a:pt x="55" y="247"/>
                    <a:pt x="61" y="241"/>
                  </a:cubicBezTo>
                  <a:cubicBezTo>
                    <a:pt x="114" y="188"/>
                    <a:pt x="154" y="115"/>
                    <a:pt x="187" y="48"/>
                  </a:cubicBezTo>
                  <a:cubicBezTo>
                    <a:pt x="202" y="24"/>
                    <a:pt x="182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7"/>
            <p:cNvSpPr/>
            <p:nvPr/>
          </p:nvSpPr>
          <p:spPr>
            <a:xfrm>
              <a:off x="5106175" y="3272625"/>
              <a:ext cx="6750" cy="7475"/>
            </a:xfrm>
            <a:custGeom>
              <a:avLst/>
              <a:gdLst/>
              <a:ahLst/>
              <a:cxnLst/>
              <a:rect l="l" t="t" r="r" b="b"/>
              <a:pathLst>
                <a:path w="270" h="299" extrusionOk="0">
                  <a:moveTo>
                    <a:pt x="225" y="0"/>
                  </a:moveTo>
                  <a:cubicBezTo>
                    <a:pt x="218" y="0"/>
                    <a:pt x="210" y="3"/>
                    <a:pt x="202" y="9"/>
                  </a:cubicBezTo>
                  <a:cubicBezTo>
                    <a:pt x="129" y="82"/>
                    <a:pt x="69" y="169"/>
                    <a:pt x="16" y="255"/>
                  </a:cubicBezTo>
                  <a:cubicBezTo>
                    <a:pt x="1" y="275"/>
                    <a:pt x="19" y="298"/>
                    <a:pt x="37" y="298"/>
                  </a:cubicBezTo>
                  <a:cubicBezTo>
                    <a:pt x="44" y="298"/>
                    <a:pt x="50" y="296"/>
                    <a:pt x="56" y="289"/>
                  </a:cubicBezTo>
                  <a:cubicBezTo>
                    <a:pt x="122" y="209"/>
                    <a:pt x="176" y="129"/>
                    <a:pt x="249" y="56"/>
                  </a:cubicBezTo>
                  <a:cubicBezTo>
                    <a:pt x="269" y="30"/>
                    <a:pt x="250" y="0"/>
                    <a:pt x="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7"/>
            <p:cNvSpPr/>
            <p:nvPr/>
          </p:nvSpPr>
          <p:spPr>
            <a:xfrm>
              <a:off x="5124700" y="3289200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160" y="1"/>
                  </a:moveTo>
                  <a:cubicBezTo>
                    <a:pt x="150" y="1"/>
                    <a:pt x="140" y="6"/>
                    <a:pt x="134" y="19"/>
                  </a:cubicBezTo>
                  <a:cubicBezTo>
                    <a:pt x="107" y="65"/>
                    <a:pt x="81" y="118"/>
                    <a:pt x="34" y="145"/>
                  </a:cubicBezTo>
                  <a:cubicBezTo>
                    <a:pt x="0" y="162"/>
                    <a:pt x="19" y="203"/>
                    <a:pt x="50" y="203"/>
                  </a:cubicBezTo>
                  <a:cubicBezTo>
                    <a:pt x="55" y="203"/>
                    <a:pt x="61" y="201"/>
                    <a:pt x="67" y="198"/>
                  </a:cubicBezTo>
                  <a:cubicBezTo>
                    <a:pt x="127" y="172"/>
                    <a:pt x="167" y="112"/>
                    <a:pt x="194" y="52"/>
                  </a:cubicBezTo>
                  <a:cubicBezTo>
                    <a:pt x="203" y="25"/>
                    <a:pt x="181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7"/>
            <p:cNvSpPr/>
            <p:nvPr/>
          </p:nvSpPr>
          <p:spPr>
            <a:xfrm>
              <a:off x="4914450" y="3168825"/>
              <a:ext cx="10525" cy="5325"/>
            </a:xfrm>
            <a:custGeom>
              <a:avLst/>
              <a:gdLst/>
              <a:ahLst/>
              <a:cxnLst/>
              <a:rect l="l" t="t" r="r" b="b"/>
              <a:pathLst>
                <a:path w="421" h="213" extrusionOk="0">
                  <a:moveTo>
                    <a:pt x="380" y="1"/>
                  </a:moveTo>
                  <a:cubicBezTo>
                    <a:pt x="375" y="1"/>
                    <a:pt x="370" y="2"/>
                    <a:pt x="365" y="5"/>
                  </a:cubicBezTo>
                  <a:cubicBezTo>
                    <a:pt x="252" y="65"/>
                    <a:pt x="139" y="105"/>
                    <a:pt x="26" y="158"/>
                  </a:cubicBezTo>
                  <a:cubicBezTo>
                    <a:pt x="1" y="171"/>
                    <a:pt x="11" y="212"/>
                    <a:pt x="34" y="212"/>
                  </a:cubicBezTo>
                  <a:cubicBezTo>
                    <a:pt x="35" y="212"/>
                    <a:pt x="37" y="212"/>
                    <a:pt x="39" y="211"/>
                  </a:cubicBezTo>
                  <a:cubicBezTo>
                    <a:pt x="92" y="211"/>
                    <a:pt x="145" y="185"/>
                    <a:pt x="192" y="165"/>
                  </a:cubicBezTo>
                  <a:cubicBezTo>
                    <a:pt x="265" y="131"/>
                    <a:pt x="332" y="98"/>
                    <a:pt x="392" y="58"/>
                  </a:cubicBezTo>
                  <a:cubicBezTo>
                    <a:pt x="420" y="41"/>
                    <a:pt x="405" y="1"/>
                    <a:pt x="3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7"/>
            <p:cNvSpPr/>
            <p:nvPr/>
          </p:nvSpPr>
          <p:spPr>
            <a:xfrm>
              <a:off x="4911200" y="3162825"/>
              <a:ext cx="9600" cy="6600"/>
            </a:xfrm>
            <a:custGeom>
              <a:avLst/>
              <a:gdLst/>
              <a:ahLst/>
              <a:cxnLst/>
              <a:rect l="l" t="t" r="r" b="b"/>
              <a:pathLst>
                <a:path w="384" h="264" extrusionOk="0">
                  <a:moveTo>
                    <a:pt x="339" y="1"/>
                  </a:moveTo>
                  <a:cubicBezTo>
                    <a:pt x="334" y="1"/>
                    <a:pt x="328" y="2"/>
                    <a:pt x="322" y="5"/>
                  </a:cubicBezTo>
                  <a:cubicBezTo>
                    <a:pt x="215" y="58"/>
                    <a:pt x="116" y="132"/>
                    <a:pt x="22" y="218"/>
                  </a:cubicBezTo>
                  <a:cubicBezTo>
                    <a:pt x="1" y="234"/>
                    <a:pt x="18" y="264"/>
                    <a:pt x="40" y="264"/>
                  </a:cubicBezTo>
                  <a:cubicBezTo>
                    <a:pt x="45" y="264"/>
                    <a:pt x="51" y="262"/>
                    <a:pt x="56" y="258"/>
                  </a:cubicBezTo>
                  <a:cubicBezTo>
                    <a:pt x="156" y="192"/>
                    <a:pt x="249" y="118"/>
                    <a:pt x="355" y="58"/>
                  </a:cubicBezTo>
                  <a:cubicBezTo>
                    <a:pt x="384" y="42"/>
                    <a:pt x="369" y="1"/>
                    <a:pt x="3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7"/>
            <p:cNvSpPr/>
            <p:nvPr/>
          </p:nvSpPr>
          <p:spPr>
            <a:xfrm>
              <a:off x="4909400" y="3157675"/>
              <a:ext cx="6250" cy="5600"/>
            </a:xfrm>
            <a:custGeom>
              <a:avLst/>
              <a:gdLst/>
              <a:ahLst/>
              <a:cxnLst/>
              <a:rect l="l" t="t" r="r" b="b"/>
              <a:pathLst>
                <a:path w="250" h="224" extrusionOk="0">
                  <a:moveTo>
                    <a:pt x="205" y="0"/>
                  </a:moveTo>
                  <a:cubicBezTo>
                    <a:pt x="200" y="0"/>
                    <a:pt x="194" y="2"/>
                    <a:pt x="188" y="5"/>
                  </a:cubicBezTo>
                  <a:cubicBezTo>
                    <a:pt x="114" y="45"/>
                    <a:pt x="61" y="111"/>
                    <a:pt x="14" y="185"/>
                  </a:cubicBezTo>
                  <a:cubicBezTo>
                    <a:pt x="1" y="207"/>
                    <a:pt x="18" y="223"/>
                    <a:pt x="36" y="223"/>
                  </a:cubicBezTo>
                  <a:cubicBezTo>
                    <a:pt x="45" y="223"/>
                    <a:pt x="55" y="220"/>
                    <a:pt x="61" y="211"/>
                  </a:cubicBezTo>
                  <a:cubicBezTo>
                    <a:pt x="108" y="151"/>
                    <a:pt x="154" y="98"/>
                    <a:pt x="221" y="58"/>
                  </a:cubicBezTo>
                  <a:cubicBezTo>
                    <a:pt x="249" y="41"/>
                    <a:pt x="234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7"/>
            <p:cNvSpPr/>
            <p:nvPr/>
          </p:nvSpPr>
          <p:spPr>
            <a:xfrm>
              <a:off x="4905000" y="3149675"/>
              <a:ext cx="8300" cy="5375"/>
            </a:xfrm>
            <a:custGeom>
              <a:avLst/>
              <a:gdLst/>
              <a:ahLst/>
              <a:cxnLst/>
              <a:rect l="l" t="t" r="r" b="b"/>
              <a:pathLst>
                <a:path w="332" h="215" extrusionOk="0">
                  <a:moveTo>
                    <a:pt x="288" y="1"/>
                  </a:moveTo>
                  <a:cubicBezTo>
                    <a:pt x="282" y="1"/>
                    <a:pt x="276" y="2"/>
                    <a:pt x="270" y="5"/>
                  </a:cubicBezTo>
                  <a:cubicBezTo>
                    <a:pt x="184" y="52"/>
                    <a:pt x="104" y="98"/>
                    <a:pt x="24" y="165"/>
                  </a:cubicBezTo>
                  <a:cubicBezTo>
                    <a:pt x="1" y="182"/>
                    <a:pt x="23" y="214"/>
                    <a:pt x="50" y="214"/>
                  </a:cubicBezTo>
                  <a:cubicBezTo>
                    <a:pt x="55" y="214"/>
                    <a:pt x="59" y="213"/>
                    <a:pt x="64" y="211"/>
                  </a:cubicBezTo>
                  <a:cubicBezTo>
                    <a:pt x="144" y="158"/>
                    <a:pt x="224" y="112"/>
                    <a:pt x="304" y="58"/>
                  </a:cubicBezTo>
                  <a:cubicBezTo>
                    <a:pt x="332" y="41"/>
                    <a:pt x="317" y="1"/>
                    <a:pt x="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7"/>
            <p:cNvSpPr/>
            <p:nvPr/>
          </p:nvSpPr>
          <p:spPr>
            <a:xfrm>
              <a:off x="4899950" y="3139925"/>
              <a:ext cx="9075" cy="6650"/>
            </a:xfrm>
            <a:custGeom>
              <a:avLst/>
              <a:gdLst/>
              <a:ahLst/>
              <a:cxnLst/>
              <a:rect l="l" t="t" r="r" b="b"/>
              <a:pathLst>
                <a:path w="363" h="266" extrusionOk="0">
                  <a:moveTo>
                    <a:pt x="324" y="0"/>
                  </a:moveTo>
                  <a:cubicBezTo>
                    <a:pt x="320" y="0"/>
                    <a:pt x="316" y="1"/>
                    <a:pt x="312" y="2"/>
                  </a:cubicBezTo>
                  <a:cubicBezTo>
                    <a:pt x="186" y="42"/>
                    <a:pt x="93" y="115"/>
                    <a:pt x="19" y="222"/>
                  </a:cubicBezTo>
                  <a:cubicBezTo>
                    <a:pt x="0" y="246"/>
                    <a:pt x="22" y="266"/>
                    <a:pt x="43" y="266"/>
                  </a:cubicBezTo>
                  <a:cubicBezTo>
                    <a:pt x="52" y="266"/>
                    <a:pt x="60" y="263"/>
                    <a:pt x="66" y="255"/>
                  </a:cubicBezTo>
                  <a:cubicBezTo>
                    <a:pt x="133" y="155"/>
                    <a:pt x="226" y="102"/>
                    <a:pt x="332" y="62"/>
                  </a:cubicBezTo>
                  <a:cubicBezTo>
                    <a:pt x="362" y="50"/>
                    <a:pt x="355" y="0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5" name="Google Shape;525;p37"/>
          <p:cNvPicPr preferRelativeResize="0"/>
          <p:nvPr/>
        </p:nvPicPr>
        <p:blipFill rotWithShape="1">
          <a:blip r:embed="rId3">
            <a:alphaModFix/>
          </a:blip>
          <a:srcRect l="17314" t="17314" r="17321" b="17321"/>
          <a:stretch/>
        </p:blipFill>
        <p:spPr>
          <a:xfrm rot="10800000">
            <a:off x="1907705" y="-4341018"/>
            <a:ext cx="4906500" cy="4906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3221058" y="1347615"/>
            <a:ext cx="2279791" cy="584775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3200" b="1" i="1" dirty="0" smtClean="0">
                <a:solidFill>
                  <a:srgbClr val="FFA5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Recourses</a:t>
            </a:r>
            <a:endParaRPr lang="ar-EG" sz="3200" b="1" i="1" dirty="0">
              <a:solidFill>
                <a:srgbClr val="FFA5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66" y="1131590"/>
            <a:ext cx="3194050" cy="3524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11560" y="2211711"/>
            <a:ext cx="7297980" cy="224676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https://sci.esa.int/web/hubble/-/variable-stars-in-hubble-s-sky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https://starchild.gsfc.nasa.gov/docs/StarChild/questions/cepheids.html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https://heasarc.gsfc.nasa.gov/W3Browse/all/gcvs.html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https://</a:t>
            </a:r>
            <a:r>
              <a:rPr lang="en-US" dirty="0" smtClean="0">
                <a:solidFill>
                  <a:schemeClr val="bg1"/>
                </a:solidFill>
              </a:rPr>
              <a:t>imagine.gsfc.nasa.gov/science/objects/cataclysmic_variables.html 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https://www.cosmos.esa.int/web/gaia/data-release-3</a:t>
            </a:r>
            <a:endParaRPr lang="ar-EG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theme/theme1.xml><?xml version="1.0" encoding="utf-8"?>
<a:theme xmlns:a="http://schemas.openxmlformats.org/drawingml/2006/main" name="Science Fiction Newsletter by Slidesgo">
  <a:themeElements>
    <a:clrScheme name="Simple Light">
      <a:dk1>
        <a:srgbClr val="ABA8AC"/>
      </a:dk1>
      <a:lt1>
        <a:srgbClr val="FFFFFF"/>
      </a:lt1>
      <a:dk2>
        <a:srgbClr val="6576A4"/>
      </a:dk2>
      <a:lt2>
        <a:srgbClr val="3A4974"/>
      </a:lt2>
      <a:accent1>
        <a:srgbClr val="D5C7D0"/>
      </a:accent1>
      <a:accent2>
        <a:srgbClr val="99A3C8"/>
      </a:accent2>
      <a:accent3>
        <a:srgbClr val="6F6A70"/>
      </a:accent3>
      <a:accent4>
        <a:srgbClr val="080808"/>
      </a:accent4>
      <a:accent5>
        <a:srgbClr val="6576A4"/>
      </a:accent5>
      <a:accent6>
        <a:srgbClr val="3A4974"/>
      </a:accent6>
      <a:hlink>
        <a:srgbClr val="D5C7D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203</TotalTime>
  <Words>148</Words>
  <Application>Microsoft Office PowerPoint</Application>
  <PresentationFormat>On-screen Show (16:9)</PresentationFormat>
  <Paragraphs>31</Paragraphs>
  <Slides>7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Space Mono</vt:lpstr>
      <vt:lpstr>Roboto Condensed</vt:lpstr>
      <vt:lpstr>Science Fiction Newsletter by Slidesgo</vt:lpstr>
      <vt:lpstr>TWINKLE TWINKLE LITTLE STAR</vt:lpstr>
      <vt:lpstr>Dynamic Stars</vt:lpstr>
      <vt:lpstr>OUR MOBILE APPLICATION</vt:lpstr>
      <vt:lpstr>PowerPoint Presentation</vt:lpstr>
      <vt:lpstr>Scientific Film</vt:lpstr>
      <vt:lpstr>E-BOOK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</dc:title>
  <dc:creator>Ahmed Elzayady</dc:creator>
  <cp:lastModifiedBy>Genius</cp:lastModifiedBy>
  <cp:revision>112</cp:revision>
  <dcterms:modified xsi:type="dcterms:W3CDTF">2022-09-30T21:34:05Z</dcterms:modified>
</cp:coreProperties>
</file>